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D547D-3D93-425C-9C50-352C178C71BE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9F76B-C9C0-41FA-8C4B-79C722F53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МДБОУ</a:t>
            </a:r>
            <a:r>
              <a:rPr lang="ru-RU" baseline="0" dirty="0" smtClean="0"/>
              <a:t> № 18 пос. Октябрьский Краснодарского края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9F76B-C9C0-41FA-8C4B-79C722F53F0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A5C2-EA7C-46F2-B8D5-204735879D6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77F6-15A3-4045-A5B2-336DCA75A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A5C2-EA7C-46F2-B8D5-204735879D6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77F6-15A3-4045-A5B2-336DCA75A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A5C2-EA7C-46F2-B8D5-204735879D6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77F6-15A3-4045-A5B2-336DCA75A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A5C2-EA7C-46F2-B8D5-204735879D6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77F6-15A3-4045-A5B2-336DCA75A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A5C2-EA7C-46F2-B8D5-204735879D6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77F6-15A3-4045-A5B2-336DCA75A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A5C2-EA7C-46F2-B8D5-204735879D6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77F6-15A3-4045-A5B2-336DCA75A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A5C2-EA7C-46F2-B8D5-204735879D6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77F6-15A3-4045-A5B2-336DCA75A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A5C2-EA7C-46F2-B8D5-204735879D6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77F6-15A3-4045-A5B2-336DCA75A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A5C2-EA7C-46F2-B8D5-204735879D6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77F6-15A3-4045-A5B2-336DCA75A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A5C2-EA7C-46F2-B8D5-204735879D6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77F6-15A3-4045-A5B2-336DCA75A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A5C2-EA7C-46F2-B8D5-204735879D6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77F6-15A3-4045-A5B2-336DCA75A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3A5C2-EA7C-46F2-B8D5-204735879D6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677F6-15A3-4045-A5B2-336DCA75A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14546" y="1214422"/>
            <a:ext cx="4389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Презентацию составила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857364"/>
            <a:ext cx="5168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Музыкальный руководитель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4643446"/>
            <a:ext cx="394614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err="1" smtClean="0"/>
              <a:t>Степанченко</a:t>
            </a:r>
            <a:r>
              <a:rPr lang="ru-RU" sz="3200" dirty="0" smtClean="0"/>
              <a:t> </a:t>
            </a:r>
          </a:p>
          <a:p>
            <a:pPr algn="ctr"/>
            <a:r>
              <a:rPr lang="ru-RU" sz="3200" dirty="0" smtClean="0"/>
              <a:t>Светлана Стефановна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250030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МДБОУ № 18 пос. Октябрьский Краснодарского края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714348" y="357166"/>
            <a:ext cx="3740150" cy="1381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П О Ж А Р</a:t>
            </a:r>
            <a:endParaRPr lang="ru-RU" sz="3600" kern="10" spc="72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5643570" y="1857364"/>
            <a:ext cx="2549525" cy="12858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В    Л Е С У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pic>
        <p:nvPicPr>
          <p:cNvPr id="1029" name="Picture 5" descr="3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572008"/>
            <a:ext cx="11239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7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928934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0003-009-Tili-bom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714356"/>
            <a:ext cx="2479675" cy="5400683"/>
          </a:xfrm>
          <a:prstGeom prst="rect">
            <a:avLst/>
          </a:prstGeom>
          <a:noFill/>
        </p:spPr>
      </p:pic>
      <p:pic>
        <p:nvPicPr>
          <p:cNvPr id="8" name="Picture 7" descr="0003-009-Tili-bom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-142900"/>
            <a:ext cx="1410404" cy="3071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9cef08ec2a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2428860" cy="2500306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0"/>
            <a:ext cx="61436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Пожар в лесу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Сказка </a:t>
            </a:r>
            <a:endParaRPr lang="ru-RU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Жил – был Гном н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лесной опушке.</a:t>
            </a:r>
            <a:endParaRPr lang="ru-RU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Были у Гнома д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рузья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подружки.</a:t>
            </a:r>
            <a:endParaRPr lang="ru-RU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зайцами Гном и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грал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«Пятнашки»,</a:t>
            </a:r>
            <a:endParaRPr lang="ru-RU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белками в «</a:t>
            </a:r>
            <a:r>
              <a:rPr lang="ru-RU" sz="1600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Ляпки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»,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Ёжами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«Прятки».</a:t>
            </a:r>
            <a:endParaRPr lang="ru-RU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медведем бродил,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густым буреломам.</a:t>
            </a:r>
            <a:endParaRPr lang="ru-RU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оленем гулял, 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тропинкам знакомым</a:t>
            </a:r>
            <a:r>
              <a:rPr lang="ru-RU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tre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421188"/>
            <a:ext cx="2447925" cy="2436812"/>
          </a:xfrm>
          <a:prstGeom prst="rect">
            <a:avLst/>
          </a:prstGeom>
          <a:noFill/>
        </p:spPr>
      </p:pic>
      <p:pic>
        <p:nvPicPr>
          <p:cNvPr id="2054" name="Picture 6" descr="1ec3517569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8458" y="2960139"/>
            <a:ext cx="1600200" cy="1358900"/>
          </a:xfrm>
          <a:prstGeom prst="rect">
            <a:avLst/>
          </a:prstGeom>
          <a:noFill/>
        </p:spPr>
      </p:pic>
      <p:pic>
        <p:nvPicPr>
          <p:cNvPr id="2055" name="Picture 7" descr="23388fa899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16185" y="4276727"/>
            <a:ext cx="1943100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79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2976" y="5143500"/>
            <a:ext cx="1714500" cy="1714500"/>
          </a:xfrm>
          <a:prstGeom prst="rect">
            <a:avLst/>
          </a:prstGeom>
          <a:noFill/>
        </p:spPr>
      </p:pic>
      <p:pic>
        <p:nvPicPr>
          <p:cNvPr id="3" name="Picture 2" descr="39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4071942"/>
            <a:ext cx="1257300" cy="1257300"/>
          </a:xfrm>
          <a:prstGeom prst="rect">
            <a:avLst/>
          </a:prstGeom>
          <a:noFill/>
        </p:spPr>
      </p:pic>
      <p:pic>
        <p:nvPicPr>
          <p:cNvPr id="13" name="Picture 5" descr="39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43042" y="3714752"/>
            <a:ext cx="11239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Любовь на NanoPic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00892" y="214290"/>
            <a:ext cx="2143108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9960" y="-263533"/>
            <a:ext cx="6634040" cy="712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0003-009-Tili-b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49" y="-264220"/>
            <a:ext cx="4310187" cy="45573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42852"/>
            <a:ext cx="32861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Жили в лесу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Лисички-сестрички.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Ни с кем не играли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Две хитрых сестрички.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85720" y="1428736"/>
            <a:ext cx="221454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По лесу ходили –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Зверушек дразнили…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 как – то лисички,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Две хитрых сестрички.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Нашли на полянке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Коробку и спички.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42844" y="3786190"/>
            <a:ext cx="278608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Решили сестрички,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Зажечь эти спички…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лес дремучий  убежали,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Ворох веток натаскали,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Чиркнув спичечной головкой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5143512"/>
            <a:ext cx="292892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шершавый коробок…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Появился огонек.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кустам и по лесам,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Пробежался тут и там.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небо – пламя, в небе дым.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Кричат лисички: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«Ой, горим!»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" name="Picture 10" descr="e7fea01df96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5879" y="3063588"/>
            <a:ext cx="1628775" cy="2651125"/>
          </a:xfrm>
          <a:prstGeom prst="rect">
            <a:avLst/>
          </a:prstGeom>
          <a:noFill/>
        </p:spPr>
      </p:pic>
      <p:pic>
        <p:nvPicPr>
          <p:cNvPr id="1035" name="Picture 11" descr="e7fea01df96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7378" y="2673211"/>
            <a:ext cx="1628775" cy="2651125"/>
          </a:xfrm>
          <a:prstGeom prst="rect">
            <a:avLst/>
          </a:prstGeom>
          <a:noFill/>
        </p:spPr>
      </p:pic>
      <p:pic>
        <p:nvPicPr>
          <p:cNvPr id="1038" name="Picture 14" descr="А лисички Взяли спички, К морю синему пошли, Море синее зажгли - Фото 70 - Правила поведения при пожаре - Человек - Фото сай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03712" y="5255211"/>
            <a:ext cx="952500" cy="1009650"/>
          </a:xfrm>
          <a:prstGeom prst="rect">
            <a:avLst/>
          </a:prstGeom>
          <a:noFill/>
        </p:spPr>
      </p:pic>
      <p:pic>
        <p:nvPicPr>
          <p:cNvPr id="1041" name="Picture 17" descr="Пламенные - для приготовления пищи и освещения - Фото 12582/2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97421" y="2500309"/>
            <a:ext cx="2000264" cy="2571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19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2" y="3429000"/>
            <a:ext cx="1956287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415497"/>
            <a:ext cx="67322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Гном с друзьями увидали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Дым и пламя в небесах.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Испугались: «Ох, и ах.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Там огонь горит в кустах!»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Бобрам-пожарным позвонили.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пожаре сообщили: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«Вы, пожарные спешите,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лисичкам помогите!»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Бобры-пожарные спешат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5" name="Picture 1" descr="F1_236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85728"/>
            <a:ext cx="2095500" cy="16764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1982474"/>
            <a:ext cx="250029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Выручают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малышат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Пламя пеной заливают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Угольков не оставляют.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844824"/>
            <a:ext cx="671514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84810"/>
            <a:ext cx="2033324" cy="17485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864" y="0"/>
            <a:ext cx="5915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653931"/>
            <a:ext cx="700089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  лисички, две сестрички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Мигом спрятались в овраг,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достанешь их никак.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пожарные бобры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лискам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были добры: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«Посмотрите-ка, кругом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Где сейчас, ваш милый дом.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малых лет должны все знать,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с огнем нельзя играть!»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09" name="Picture 1" descr="e7fea01df9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000108"/>
            <a:ext cx="1627188" cy="2651125"/>
          </a:xfrm>
          <a:prstGeom prst="rect">
            <a:avLst/>
          </a:prstGeom>
          <a:noFill/>
        </p:spPr>
      </p:pic>
      <p:pic>
        <p:nvPicPr>
          <p:cNvPr id="17412" name="Picture 4" descr="e7fea01df96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928670"/>
            <a:ext cx="1628775" cy="2651125"/>
          </a:xfrm>
          <a:prstGeom prst="rect">
            <a:avLst/>
          </a:prstGeom>
          <a:noFill/>
        </p:spPr>
      </p:pic>
      <p:pic>
        <p:nvPicPr>
          <p:cNvPr id="2050" name="Picture 2" descr="e7fea01df96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19" y="986182"/>
            <a:ext cx="1628775" cy="2652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7fea01df96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937745"/>
            <a:ext cx="1628775" cy="2652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31929" y="4573059"/>
            <a:ext cx="343344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Тут лисички испугались,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Перед всеми извинялись…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Им  пошла наука впрок –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e7fea01df96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2004610" cy="32322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25613" y="5565660"/>
            <a:ext cx="38748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теперь глядеть не могут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опасный коробок!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0" name="Picture 8" descr="1ec3517569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894" y="548680"/>
            <a:ext cx="2680330" cy="23819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7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969" y="3645024"/>
            <a:ext cx="2623495" cy="2927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39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511" y="3324769"/>
            <a:ext cx="1476276" cy="152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rec-spichki-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18070"/>
            <a:ext cx="2149720" cy="191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197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941168"/>
            <a:ext cx="2228025" cy="2055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7fea01df96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478" y="1340768"/>
            <a:ext cx="2154890" cy="32338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356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311</Words>
  <Application>Microsoft Office PowerPoint</Application>
  <PresentationFormat>Экран (4:3)</PresentationFormat>
  <Paragraphs>62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Admin</cp:lastModifiedBy>
  <cp:revision>14</cp:revision>
  <dcterms:created xsi:type="dcterms:W3CDTF">2015-06-01T14:44:51Z</dcterms:created>
  <dcterms:modified xsi:type="dcterms:W3CDTF">2015-10-26T16:29:09Z</dcterms:modified>
</cp:coreProperties>
</file>