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7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11/15/2015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8406011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11/15/2015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1888160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11/15/2015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4990675"/>
      </p:ext>
    </p:extLst>
  </p:cSld>
  <p:clrMapOvr>
    <a:masterClrMapping/>
  </p:clrMapOvr>
  <p:transition spd="slow">
    <p:cov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767DCC-7201-4207-B85F-2BAE5A176F7E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2958191"/>
      </p:ext>
    </p:extLst>
  </p:cSld>
  <p:clrMapOvr>
    <a:masterClrMapping/>
  </p:clrMapOvr>
  <p:transition spd="slow">
    <p:cov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FE903F-F3D1-4D0B-BB19-9F9ECA9CAF39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8879054"/>
      </p:ext>
    </p:extLst>
  </p:cSld>
  <p:clrMapOvr>
    <a:masterClrMapping/>
  </p:clrMapOvr>
  <p:transition spd="slow">
    <p:cov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CCE2B5-C2CD-47D4-AD0F-CC80C7332C91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1115121"/>
      </p:ext>
    </p:extLst>
  </p:cSld>
  <p:clrMapOvr>
    <a:masterClrMapping/>
  </p:clrMapOvr>
  <p:transition spd="slow">
    <p:cove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B8C32C-DDE4-478F-B600-2574501187A1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4897628"/>
      </p:ext>
    </p:extLst>
  </p:cSld>
  <p:clrMapOvr>
    <a:masterClrMapping/>
  </p:clrMapOvr>
  <p:transition spd="slow">
    <p:cove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03BA58-0179-4134-AFF7-5C784C79B397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7413988"/>
      </p:ext>
    </p:extLst>
  </p:cSld>
  <p:clrMapOvr>
    <a:masterClrMapping/>
  </p:clrMapOvr>
  <p:transition spd="slow">
    <p:cover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72170C-124A-43DA-AD0A-ACA77B0DC2AB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2146111"/>
      </p:ext>
    </p:extLst>
  </p:cSld>
  <p:clrMapOvr>
    <a:masterClrMapping/>
  </p:clrMapOvr>
  <p:transition spd="slow">
    <p:cover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42ABA4-D91C-4691-9C2A-4A5F45600743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9933546"/>
      </p:ext>
    </p:extLst>
  </p:cSld>
  <p:clrMapOvr>
    <a:masterClrMapping/>
  </p:clrMapOvr>
  <p:transition spd="slow">
    <p:cover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9F88B6-4A7F-4E76-BDBE-7D99AEF23A66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1683621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11/15/2015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463877"/>
      </p:ext>
    </p:extLst>
  </p:cSld>
  <p:clrMapOvr>
    <a:masterClrMapping/>
  </p:clrMapOvr>
  <p:transition spd="slow">
    <p:cover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64F4F9-322D-4A02-ABB3-E6119C9B9DB8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3696585"/>
      </p:ext>
    </p:extLst>
  </p:cSld>
  <p:clrMapOvr>
    <a:masterClrMapping/>
  </p:clrMapOvr>
  <p:transition spd="slow">
    <p:cover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2CAE4F-2C56-41DC-8593-51D6148BC905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9756197"/>
      </p:ext>
    </p:extLst>
  </p:cSld>
  <p:clrMapOvr>
    <a:masterClrMapping/>
  </p:clrMapOvr>
  <p:transition spd="slow">
    <p:cover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367269-FB48-49F8-8BAB-CEDA74D9AC6A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4361732"/>
      </p:ext>
    </p:extLst>
  </p:cSld>
  <p:clrMapOvr>
    <a:masterClrMapping/>
  </p:clrMapOvr>
  <p:transition spd="slow">
    <p:cover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887B3-7CF8-4CFB-9E0E-487F8802113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4963956"/>
      </p:ext>
    </p:extLst>
  </p:cSld>
  <p:clrMapOvr>
    <a:masterClrMapping/>
  </p:clrMapOvr>
  <p:transition spd="slow">
    <p:cover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8FB45-7C52-451A-9605-7AD50CA6A1D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3182221"/>
      </p:ext>
    </p:extLst>
  </p:cSld>
  <p:clrMapOvr>
    <a:masterClrMapping/>
  </p:clrMapOvr>
  <p:transition spd="slow">
    <p:cover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55290-A48F-4D48-BE8F-A1E08CCFFDE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9027148"/>
      </p:ext>
    </p:extLst>
  </p:cSld>
  <p:clrMapOvr>
    <a:masterClrMapping/>
  </p:clrMapOvr>
  <p:transition spd="slow">
    <p:cover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50621-D4A4-4EEC-B717-BEDF54138CE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3438268"/>
      </p:ext>
    </p:extLst>
  </p:cSld>
  <p:clrMapOvr>
    <a:masterClrMapping/>
  </p:clrMapOvr>
  <p:transition spd="slow">
    <p:cover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664D6-D453-461A-A81A-0FBB8C8824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6636728"/>
      </p:ext>
    </p:extLst>
  </p:cSld>
  <p:clrMapOvr>
    <a:masterClrMapping/>
  </p:clrMapOvr>
  <p:transition spd="slow">
    <p:cover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F8753-E763-423F-8BE0-BDAC1F97E8A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1239497"/>
      </p:ext>
    </p:extLst>
  </p:cSld>
  <p:clrMapOvr>
    <a:masterClrMapping/>
  </p:clrMapOvr>
  <p:transition spd="slow">
    <p:cover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E55FA-5785-49F6-BCC7-901C42E7A14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0050626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11/15/2015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8911106"/>
      </p:ext>
    </p:extLst>
  </p:cSld>
  <p:clrMapOvr>
    <a:masterClrMapping/>
  </p:clrMapOvr>
  <p:transition spd="slow">
    <p:cover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66D0E-F4C2-46AB-827F-AE37A64879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4880760"/>
      </p:ext>
    </p:extLst>
  </p:cSld>
  <p:clrMapOvr>
    <a:masterClrMapping/>
  </p:clrMapOvr>
  <p:transition spd="slow">
    <p:cover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6AF7B-C6AB-4AD1-A2F5-F854C77D07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6360813"/>
      </p:ext>
    </p:extLst>
  </p:cSld>
  <p:clrMapOvr>
    <a:masterClrMapping/>
  </p:clrMapOvr>
  <p:transition spd="slow">
    <p:cover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DE415-4F8A-44C2-9DD2-F9E89521E2C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6254828"/>
      </p:ext>
    </p:extLst>
  </p:cSld>
  <p:clrMapOvr>
    <a:masterClrMapping/>
  </p:clrMapOvr>
  <p:transition spd="slow">
    <p:cover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7D2E8-041A-47A0-B370-CE1ABAEA4E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5340695"/>
      </p:ext>
    </p:extLst>
  </p:cSld>
  <p:clrMapOvr>
    <a:masterClrMapping/>
  </p:clrMapOvr>
  <p:transition spd="slow">
    <p:cover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887B3-7CF8-4CFB-9E0E-487F8802113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694370"/>
      </p:ext>
    </p:extLst>
  </p:cSld>
  <p:clrMapOvr>
    <a:masterClrMapping/>
  </p:clrMapOvr>
  <p:transition spd="slow">
    <p:cover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8FB45-7C52-451A-9605-7AD50CA6A1D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6713003"/>
      </p:ext>
    </p:extLst>
  </p:cSld>
  <p:clrMapOvr>
    <a:masterClrMapping/>
  </p:clrMapOvr>
  <p:transition spd="slow">
    <p:cover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55290-A48F-4D48-BE8F-A1E08CCFFDE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3271296"/>
      </p:ext>
    </p:extLst>
  </p:cSld>
  <p:clrMapOvr>
    <a:masterClrMapping/>
  </p:clrMapOvr>
  <p:transition spd="slow">
    <p:cover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50621-D4A4-4EEC-B717-BEDF54138CE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3002388"/>
      </p:ext>
    </p:extLst>
  </p:cSld>
  <p:clrMapOvr>
    <a:masterClrMapping/>
  </p:clrMapOvr>
  <p:transition spd="slow">
    <p:cover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664D6-D453-461A-A81A-0FBB8C8824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6060809"/>
      </p:ext>
    </p:extLst>
  </p:cSld>
  <p:clrMapOvr>
    <a:masterClrMapping/>
  </p:clrMapOvr>
  <p:transition spd="slow">
    <p:cover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F8753-E763-423F-8BE0-BDAC1F97E8A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2441157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11/15/2015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1621231"/>
      </p:ext>
    </p:extLst>
  </p:cSld>
  <p:clrMapOvr>
    <a:masterClrMapping/>
  </p:clrMapOvr>
  <p:transition spd="slow">
    <p:cover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E55FA-5785-49F6-BCC7-901C42E7A14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351137"/>
      </p:ext>
    </p:extLst>
  </p:cSld>
  <p:clrMapOvr>
    <a:masterClrMapping/>
  </p:clrMapOvr>
  <p:transition spd="slow">
    <p:cover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66D0E-F4C2-46AB-827F-AE37A64879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6850049"/>
      </p:ext>
    </p:extLst>
  </p:cSld>
  <p:clrMapOvr>
    <a:masterClrMapping/>
  </p:clrMapOvr>
  <p:transition spd="slow">
    <p:cover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6AF7B-C6AB-4AD1-A2F5-F854C77D07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2776870"/>
      </p:ext>
    </p:extLst>
  </p:cSld>
  <p:clrMapOvr>
    <a:masterClrMapping/>
  </p:clrMapOvr>
  <p:transition spd="slow">
    <p:cover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DE415-4F8A-44C2-9DD2-F9E89521E2C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2771424"/>
      </p:ext>
    </p:extLst>
  </p:cSld>
  <p:clrMapOvr>
    <a:masterClrMapping/>
  </p:clrMapOvr>
  <p:transition spd="slow">
    <p:cover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7D2E8-041A-47A0-B370-CE1ABAEA4E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7524489"/>
      </p:ext>
    </p:extLst>
  </p:cSld>
  <p:clrMapOvr>
    <a:masterClrMapping/>
  </p:clrMapOvr>
  <p:transition spd="slow">
    <p:cover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3989745"/>
      </p:ext>
    </p:extLst>
  </p:cSld>
  <p:clrMapOvr>
    <a:masterClrMapping/>
  </p:clrMapOvr>
  <p:transition spd="slow">
    <p:cover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1191047"/>
      </p:ext>
    </p:extLst>
  </p:cSld>
  <p:clrMapOvr>
    <a:masterClrMapping/>
  </p:clrMapOvr>
  <p:transition spd="slow">
    <p:cover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3754480"/>
      </p:ext>
    </p:extLst>
  </p:cSld>
  <p:clrMapOvr>
    <a:masterClrMapping/>
  </p:clrMapOvr>
  <p:transition spd="slow">
    <p:cover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9076610"/>
      </p:ext>
    </p:extLst>
  </p:cSld>
  <p:clrMapOvr>
    <a:masterClrMapping/>
  </p:clrMapOvr>
  <p:transition spd="slow">
    <p:cover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1360692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11/15/2015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5620986"/>
      </p:ext>
    </p:extLst>
  </p:cSld>
  <p:clrMapOvr>
    <a:masterClrMapping/>
  </p:clrMapOvr>
  <p:transition spd="slow">
    <p:cover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953049"/>
      </p:ext>
    </p:extLst>
  </p:cSld>
  <p:clrMapOvr>
    <a:masterClrMapping/>
  </p:clrMapOvr>
  <p:transition spd="slow">
    <p:cover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0721901"/>
      </p:ext>
    </p:extLst>
  </p:cSld>
  <p:clrMapOvr>
    <a:masterClrMapping/>
  </p:clrMapOvr>
  <p:transition spd="slow">
    <p:cover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5398067"/>
      </p:ext>
    </p:extLst>
  </p:cSld>
  <p:clrMapOvr>
    <a:masterClrMapping/>
  </p:clrMapOvr>
  <p:transition spd="slow">
    <p:cover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1869973"/>
      </p:ext>
    </p:extLst>
  </p:cSld>
  <p:clrMapOvr>
    <a:masterClrMapping/>
  </p:clrMapOvr>
  <p:transition spd="slow">
    <p:cover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5789241"/>
      </p:ext>
    </p:extLst>
  </p:cSld>
  <p:clrMapOvr>
    <a:masterClrMapping/>
  </p:clrMapOvr>
  <p:transition spd="slow">
    <p:cover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2745716"/>
      </p:ext>
    </p:extLst>
  </p:cSld>
  <p:clrMapOvr>
    <a:masterClrMapping/>
  </p:clrMapOvr>
  <p:transition spd="slow">
    <p:cover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9258475"/>
      </p:ext>
    </p:extLst>
  </p:cSld>
  <p:clrMapOvr>
    <a:masterClrMapping/>
  </p:clrMapOvr>
  <p:transition spd="slow">
    <p:cover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3994577"/>
      </p:ext>
    </p:extLst>
  </p:cSld>
  <p:clrMapOvr>
    <a:masterClrMapping/>
  </p:clrMapOvr>
  <p:transition spd="slow">
    <p:cover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3777507"/>
      </p:ext>
    </p:extLst>
  </p:cSld>
  <p:clrMapOvr>
    <a:masterClrMapping/>
  </p:clrMapOvr>
  <p:transition spd="slow">
    <p:cover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0973541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11/15/2015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8410608"/>
      </p:ext>
    </p:extLst>
  </p:cSld>
  <p:clrMapOvr>
    <a:masterClrMapping/>
  </p:clrMapOvr>
  <p:transition spd="slow">
    <p:cover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0300084"/>
      </p:ext>
    </p:extLst>
  </p:cSld>
  <p:clrMapOvr>
    <a:masterClrMapping/>
  </p:clrMapOvr>
  <p:transition spd="slow">
    <p:cover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9202650"/>
      </p:ext>
    </p:extLst>
  </p:cSld>
  <p:clrMapOvr>
    <a:masterClrMapping/>
  </p:clrMapOvr>
  <p:transition spd="slow">
    <p:cover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0756942"/>
      </p:ext>
    </p:extLst>
  </p:cSld>
  <p:clrMapOvr>
    <a:masterClrMapping/>
  </p:clrMapOvr>
  <p:transition spd="slow">
    <p:cover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7060442"/>
      </p:ext>
    </p:extLst>
  </p:cSld>
  <p:clrMapOvr>
    <a:masterClrMapping/>
  </p:clrMapOvr>
  <p:transition spd="slow">
    <p:cover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5277566"/>
      </p:ext>
    </p:extLst>
  </p:cSld>
  <p:clrMapOvr>
    <a:masterClrMapping/>
  </p:clrMapOvr>
  <p:transition spd="slow">
    <p:cover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7622821"/>
      </p:ext>
    </p:extLst>
  </p:cSld>
  <p:clrMapOvr>
    <a:masterClrMapping/>
  </p:clrMapOvr>
  <p:transition spd="slow">
    <p:cover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3317508"/>
      </p:ext>
    </p:extLst>
  </p:cSld>
  <p:clrMapOvr>
    <a:masterClrMapping/>
  </p:clrMapOvr>
  <p:transition spd="slow">
    <p:cover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E1F3CC-5FF8-4B47-9313-8CD172E591F1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9142649"/>
      </p:ext>
    </p:extLst>
  </p:cSld>
  <p:clrMapOvr>
    <a:masterClrMapping/>
  </p:clrMapOvr>
  <p:transition spd="slow">
    <p:cover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90F12-0EDF-4695-971D-073CB03AB70A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6101779"/>
      </p:ext>
    </p:extLst>
  </p:cSld>
  <p:clrMapOvr>
    <a:masterClrMapping/>
  </p:clrMapOvr>
  <p:transition spd="slow">
    <p:cover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F9E487-2980-4B5C-B9F3-1C6B2F24E641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1922149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11/15/2015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5464545"/>
      </p:ext>
    </p:extLst>
  </p:cSld>
  <p:clrMapOvr>
    <a:masterClrMapping/>
  </p:clrMapOvr>
  <p:transition spd="slow">
    <p:cover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C3ADB3-8CE8-4064-B185-50D177443B70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8476342"/>
      </p:ext>
    </p:extLst>
  </p:cSld>
  <p:clrMapOvr>
    <a:masterClrMapping/>
  </p:clrMapOvr>
  <p:transition spd="slow">
    <p:cover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019DAB-FAC7-4C70-980D-711F8BAF8431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3760673"/>
      </p:ext>
    </p:extLst>
  </p:cSld>
  <p:clrMapOvr>
    <a:masterClrMapping/>
  </p:clrMapOvr>
  <p:transition spd="slow">
    <p:cover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150E9B-F7D4-427A-B6C9-327B72383693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9812754"/>
      </p:ext>
    </p:extLst>
  </p:cSld>
  <p:clrMapOvr>
    <a:masterClrMapping/>
  </p:clrMapOvr>
  <p:transition spd="slow">
    <p:cover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10CF4C-66D5-46EE-9A2E-25FEB584DD48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684268"/>
      </p:ext>
    </p:extLst>
  </p:cSld>
  <p:clrMapOvr>
    <a:masterClrMapping/>
  </p:clrMapOvr>
  <p:transition spd="slow">
    <p:cover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574BA6-CF05-4309-A3CF-F9654431C006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6720859"/>
      </p:ext>
    </p:extLst>
  </p:cSld>
  <p:clrMapOvr>
    <a:masterClrMapping/>
  </p:clrMapOvr>
  <p:transition spd="slow">
    <p:cover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A69F0-64EE-4CD1-8CFD-A74EAB24A31C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4003577"/>
      </p:ext>
    </p:extLst>
  </p:cSld>
  <p:clrMapOvr>
    <a:masterClrMapping/>
  </p:clrMapOvr>
  <p:transition spd="slow">
    <p:cover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C837C6-F45C-4A41-A9BA-69CE99098B5D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3916052"/>
      </p:ext>
    </p:extLst>
  </p:cSld>
  <p:clrMapOvr>
    <a:masterClrMapping/>
  </p:clrMapOvr>
  <p:transition spd="slow">
    <p:cover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2017A4-9263-4EBB-8E35-FAB11437CAD7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4161392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11/15/2015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6427000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11/15/2015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7306642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7EAF463A-BC7C-46EE-9F1E-7F377CCA4891}" type="datetimeFigureOut">
              <a:rPr lang="en-US" smtClean="0"/>
              <a:pPr/>
              <a:t>11/15/2015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over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CCFF99"/>
            </a:gs>
            <a:gs pos="100000">
              <a:srgbClr val="FFFF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3C55932-7EF8-464C-8862-D03EF345BB9D}" type="slidenum">
              <a:rPr lang="ru-RU" altLang="ru-RU" smtClean="0">
                <a:solidFill>
                  <a:srgbClr val="000000"/>
                </a:solidFill>
                <a:latin typeface="Arial" panose="020B0604020202020204" pitchFamily="34" charset="0"/>
                <a:cs typeface="+mn-cs"/>
              </a:rPr>
              <a:pPr/>
              <a:t>‹#›</a:t>
            </a:fld>
            <a:endParaRPr lang="ru-RU" altLang="ru-RU" smtClean="0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6718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cover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F353DC3-07B0-4236-8802-E0F786F1FAD0}" type="slidenum">
              <a:rPr lang="en-US">
                <a:solidFill>
                  <a:srgbClr val="000000"/>
                </a:solidFill>
                <a:latin typeface="Times New Roman"/>
                <a:cs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074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cover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i="1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i="1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i="1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F353DC3-07B0-4236-8802-E0F786F1FAD0}" type="slidenum">
              <a:rPr lang="en-US">
                <a:solidFill>
                  <a:srgbClr val="000000"/>
                </a:solidFill>
                <a:latin typeface="Times New Roman"/>
                <a:cs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8668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cover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i="1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i="1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i="1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15.11.2015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8365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cover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15.11.2015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4694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cover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CCFF99"/>
            </a:gs>
            <a:gs pos="100000">
              <a:srgbClr val="FFFF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AD47A3D-4BBA-438A-874E-7D84FABB17A6}" type="slidenum">
              <a:rPr lang="ru-RU" altLang="ru-RU" smtClean="0">
                <a:solidFill>
                  <a:srgbClr val="000000"/>
                </a:solidFill>
                <a:latin typeface="Arial" panose="020B0604020202020204" pitchFamily="34" charset="0"/>
                <a:cs typeface="+mn-cs"/>
              </a:rPr>
              <a:pPr/>
              <a:t>‹#›</a:t>
            </a:fld>
            <a:endParaRPr lang="ru-RU" altLang="ru-RU" smtClean="0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5952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cover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2133600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 smtClean="0">
                <a:solidFill>
                  <a:srgbClr val="FF0000"/>
                </a:solidFill>
              </a:rPr>
              <a:t>Разработка плана детского проекта</a:t>
            </a:r>
            <a:r>
              <a:rPr lang="ru-RU" sz="4000" dirty="0" smtClean="0">
                <a:solidFill>
                  <a:srgbClr val="FF0000"/>
                </a:solidFill>
              </a:rPr>
              <a:t>»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b="1" dirty="0" smtClean="0">
                <a:solidFill>
                  <a:srgbClr val="FF0000"/>
                </a:solidFill>
              </a:rPr>
              <a:t>«</a:t>
            </a:r>
            <a:r>
              <a:rPr lang="ru-RU" sz="4000" b="1" dirty="0" err="1" smtClean="0">
                <a:solidFill>
                  <a:srgbClr val="FF0000"/>
                </a:solidFill>
              </a:rPr>
              <a:t>Аты-баты</a:t>
            </a:r>
            <a:r>
              <a:rPr lang="ru-RU" sz="4000" b="1" dirty="0" smtClean="0">
                <a:solidFill>
                  <a:srgbClr val="FF0000"/>
                </a:solidFill>
              </a:rPr>
              <a:t>, шли солдаты»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>
                <a:solidFill>
                  <a:srgbClr val="FF0000"/>
                </a:solidFill>
              </a:rPr>
              <a:t>в подготовительной к школе группе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33600" y="5257800"/>
            <a:ext cx="6400800" cy="990600"/>
          </a:xfrm>
        </p:spPr>
        <p:txBody>
          <a:bodyPr/>
          <a:lstStyle/>
          <a:p>
            <a:r>
              <a:rPr lang="ru-RU" sz="2400" dirty="0" smtClean="0"/>
              <a:t>Выполнила: воспитатель 1 категории СП ГБОУ СОШ с.Орловка </a:t>
            </a:r>
            <a:r>
              <a:rPr lang="ru-RU" sz="2400" dirty="0" err="1" smtClean="0"/>
              <a:t>д</a:t>
            </a:r>
            <a:r>
              <a:rPr lang="ru-RU" sz="2400" dirty="0" smtClean="0"/>
              <a:t>/с «Березка» Коваленко Л.П.</a:t>
            </a:r>
            <a:endParaRPr lang="ru-RU" sz="2400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295400"/>
            <a:ext cx="7315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Данная презентация направлена на расширение знаний и представлений детей о Великой Отечественной Войне.</a:t>
            </a:r>
          </a:p>
          <a:p>
            <a:pPr algn="just"/>
            <a:r>
              <a:rPr lang="ru-RU" sz="2400" dirty="0" smtClean="0"/>
              <a:t> Во время проведения проекта, нами были проведены такие формы работы с детьми как: беседа, наблюдение, игры, соревнования, так же проводилась  работа с родителями.</a:t>
            </a:r>
            <a:endParaRPr lang="ru-RU" sz="2400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143000" y="1219200"/>
            <a:ext cx="71628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КРАТКОЕ СОДЕРЖАНИЕ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проект направлен на формирование у детей чувства патриотизма. Для реализации цели проекта запланированы беседы, информационные исследования, встречи с ветеранами, творческие вечера совместно с родителями, экскурсии к местам воинской славы, составление детьми рассказов о своих бабушках и дедушках как участников ВОВ, спортивный досуг, изготовление поздравительных открыток для ветеранов ВОВ, «Книги Памяти» посвящённой 70-летию Победы, праздничный концерт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990600" y="685800"/>
            <a:ext cx="71628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Задачи: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привлечение внимание педагогов, родителей воспитанников к вопросам патриотического воспитания детей как в детском саду, так и дома;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повышение профессионального уровня педагогов в организации работы по патриотическому воспитанию;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развитие у детей интереса и уважения к историческому прошлому, формирование чувства патриотизма, любви к своей Родине;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способствовать формированию у детей интереса к истории своей семьи, своего народа;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воспитывать уважительное отношение к старшему поколению.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219200"/>
            <a:ext cx="7620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Прогнозируемый результат:</a:t>
            </a:r>
          </a:p>
          <a:p>
            <a:r>
              <a:rPr lang="ru-RU" sz="2400" dirty="0" smtClean="0"/>
              <a:t>-продуктом проекта будет являться праздничное представление посвященное 70-летию Победы.</a:t>
            </a:r>
          </a:p>
          <a:p>
            <a:r>
              <a:rPr lang="ru-RU" sz="2400" dirty="0" smtClean="0"/>
              <a:t>-во время работы с родителями продуктом проекта будет являться «Книга Памяти»,</a:t>
            </a:r>
          </a:p>
          <a:p>
            <a:r>
              <a:rPr lang="ru-RU" sz="2400" dirty="0" smtClean="0"/>
              <a:t>-праздничные открытки,</a:t>
            </a:r>
          </a:p>
          <a:p>
            <a:r>
              <a:rPr lang="ru-RU" sz="2400" dirty="0" smtClean="0"/>
              <a:t>-солдатские треугольники.</a:t>
            </a:r>
            <a:endParaRPr lang="ru-RU" sz="2400" dirty="0"/>
          </a:p>
        </p:txBody>
      </p:sp>
    </p:spTree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533400"/>
            <a:ext cx="79248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1 этап</a:t>
            </a:r>
          </a:p>
          <a:p>
            <a:r>
              <a:rPr lang="ru-RU" sz="2400" dirty="0" smtClean="0"/>
              <a:t>-чтение художественных произведений;</a:t>
            </a:r>
          </a:p>
          <a:p>
            <a:r>
              <a:rPr lang="ru-RU" sz="2400" dirty="0" smtClean="0"/>
              <a:t>-беседа с детьми «Что я знаю о войне?»;</a:t>
            </a:r>
          </a:p>
          <a:p>
            <a:r>
              <a:rPr lang="ru-RU" sz="2400" dirty="0" smtClean="0"/>
              <a:t>-Консультация для родителей «Как детям рассказать о войне?»;</a:t>
            </a:r>
          </a:p>
          <a:p>
            <a:r>
              <a:rPr lang="ru-RU" sz="2400" dirty="0" smtClean="0"/>
              <a:t>-Подготовка предметно-развивающей среды в группах;</a:t>
            </a:r>
          </a:p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2 ЭТАП</a:t>
            </a:r>
          </a:p>
          <a:p>
            <a:r>
              <a:rPr lang="ru-RU" sz="2400" dirty="0" smtClean="0"/>
              <a:t>-Разучивание песен военных лет.</a:t>
            </a:r>
          </a:p>
          <a:p>
            <a:r>
              <a:rPr lang="ru-RU" sz="2400" dirty="0" smtClean="0"/>
              <a:t>-Составление индивидуальных рассказов детей совместно с родителями.</a:t>
            </a:r>
          </a:p>
          <a:p>
            <a:pPr>
              <a:buFontTx/>
              <a:buChar char="-"/>
            </a:pPr>
            <a:r>
              <a:rPr lang="ru-RU" sz="2400" dirty="0" smtClean="0"/>
              <a:t>Тематический вечер «Фронтовые песни».</a:t>
            </a:r>
          </a:p>
          <a:p>
            <a:r>
              <a:rPr lang="ru-RU" sz="2400" dirty="0" smtClean="0"/>
              <a:t>-Экскурсия к монументу Славы, возложение цветов.</a:t>
            </a:r>
          </a:p>
          <a:p>
            <a:r>
              <a:rPr lang="ru-RU" sz="2400" dirty="0" smtClean="0"/>
              <a:t>-Физкультурный досуг.</a:t>
            </a:r>
          </a:p>
          <a:p>
            <a:r>
              <a:rPr lang="ru-RU" sz="2400" dirty="0" smtClean="0"/>
              <a:t>-Мини-выставка семейных реликвий времён ВОВ.</a:t>
            </a:r>
          </a:p>
          <a:p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762000"/>
            <a:ext cx="7315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3 ЭТАП</a:t>
            </a:r>
          </a:p>
          <a:p>
            <a:r>
              <a:rPr lang="ru-RU" sz="2800" dirty="0" smtClean="0"/>
              <a:t>-Изготовление памятных открыток для ветеранов ВОВ;</a:t>
            </a:r>
          </a:p>
          <a:p>
            <a:r>
              <a:rPr lang="ru-RU" sz="2800" dirty="0" smtClean="0"/>
              <a:t>-Изготовление  солдатских треугольников;</a:t>
            </a:r>
          </a:p>
          <a:p>
            <a:r>
              <a:rPr lang="ru-RU" sz="2800" dirty="0" smtClean="0"/>
              <a:t>-Составление «Книги памяти» посвящённой 70-летию Победы.</a:t>
            </a:r>
          </a:p>
          <a:p>
            <a:endParaRPr lang="ru-RU" sz="2800" dirty="0" smtClean="0"/>
          </a:p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4 ЭТАП</a:t>
            </a:r>
          </a:p>
          <a:p>
            <a:r>
              <a:rPr lang="ru-RU" sz="2800" dirty="0" smtClean="0"/>
              <a:t>-Праздничный концерт, посвящённый 70-летию Победы «Этот день Победы».</a:t>
            </a:r>
            <a:endParaRPr lang="ru-RU" sz="2800" dirty="0"/>
          </a:p>
        </p:txBody>
      </p:sp>
    </p:spTree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295400"/>
            <a:ext cx="7467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 процессе реализации данного проекта у детей может возникнуть  большое количество вопросов об изучении истории. Эти вопросы в дальнейшем могут быть основанием для создании последующих проектов по данной тематике.</a:t>
            </a:r>
          </a:p>
          <a:p>
            <a:r>
              <a:rPr lang="ru-RU" dirty="0" smtClean="0"/>
              <a:t>Мы предположили примерные вопросы детей касающиеся данной тематике:</a:t>
            </a:r>
          </a:p>
          <a:p>
            <a:r>
              <a:rPr lang="ru-RU" dirty="0" smtClean="0"/>
              <a:t>-кто такие ветераны?</a:t>
            </a:r>
          </a:p>
          <a:p>
            <a:r>
              <a:rPr lang="ru-RU" dirty="0" smtClean="0"/>
              <a:t>-что такое солдатский треугольник и как его сделать?</a:t>
            </a:r>
          </a:p>
          <a:p>
            <a:r>
              <a:rPr lang="ru-RU" dirty="0" smtClean="0"/>
              <a:t>-что такое землянка?</a:t>
            </a:r>
          </a:p>
          <a:p>
            <a:r>
              <a:rPr lang="ru-RU" dirty="0" smtClean="0"/>
              <a:t>-для чего георгиевские ленты раздают?</a:t>
            </a:r>
            <a:endParaRPr lang="ru-RU" dirty="0"/>
          </a:p>
        </p:txBody>
      </p:sp>
    </p:spTree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2" name="Picture 2" descr="C:\Users\Андрей\Desktop\ИЗО\741608627.jpg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1835" y="1823152"/>
            <a:ext cx="4990965" cy="412044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85800" y="990600"/>
            <a:ext cx="78485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Спасибо за внимание!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ень Победы_06">
  <a:themeElements>
    <a:clrScheme name="День Победы_06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День Победы_06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День Победы_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Тема Office">
  <a:themeElements>
    <a:clrScheme name="Тема Offic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Тема Office">
  <a:themeElements>
    <a:clrScheme name="Тема Offic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9may70</Template>
  <TotalTime>79</TotalTime>
  <Words>435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7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День Победы_06</vt:lpstr>
      <vt:lpstr>Оформление по умолчанию</vt:lpstr>
      <vt:lpstr>1_Тема Office</vt:lpstr>
      <vt:lpstr>2_Тема Office</vt:lpstr>
      <vt:lpstr>Тема Office</vt:lpstr>
      <vt:lpstr>4_Тема Office</vt:lpstr>
      <vt:lpstr>1_Оформление по умолчанию</vt:lpstr>
      <vt:lpstr>   Разработка плана детского проекта» «Аты-баты, шли солдаты»  в подготовительной к школе группе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ПРЕЗЕНТАЦИЯ Разработка плана детского проекта» «Аты-баты шли солдаты»  в подготовительных к школе группах</dc:title>
  <dc:creator>Коваленко Л.П.</dc:creator>
  <cp:lastModifiedBy>Максим</cp:lastModifiedBy>
  <cp:revision>11</cp:revision>
  <dcterms:created xsi:type="dcterms:W3CDTF">2015-05-29T03:11:07Z</dcterms:created>
  <dcterms:modified xsi:type="dcterms:W3CDTF">2015-11-15T18:00:55Z</dcterms:modified>
</cp:coreProperties>
</file>