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3805"/>
    <a:srgbClr val="6979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151C7-D885-4A98-9CDE-03E7B959829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7B10D-D040-4445-ABAA-799EB06FCC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77FD-D178-42BE-AB35-9FB67F73DA19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E719-C6F1-41CE-998F-68755CA05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B1B1-27EA-44B6-B0E7-78655BB3EDB5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4033F-0A71-4E81-A250-500DCED22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6CFD-9F00-49E8-BB09-51273F06CDD5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3D8F4-A3F2-47B8-A14F-7143F242D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91747-9677-4077-95FE-0A87A3D2CA6F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8201-D787-4119-A9F2-FE471F1D4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517D-A73D-4504-B958-BBAA6A833A5E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4DCD-280A-4888-8350-85958279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6A9AA-864B-402E-93E9-B80DA34D4316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E684A-9196-42F4-A0FD-4A5C2A56A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9A43-4659-4CAD-A451-78925AD25150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F575-56EE-4342-8602-82B53C883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68FB9-E441-4D17-9E6B-44A5F69A2E62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97D9-A906-45EA-8565-3CDBA89B3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BD3A-6970-432D-94DB-4FBAEE3E6A20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5AAFD-E9DB-498F-BFA0-86180CA5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F2804-5CA1-49F6-AD2E-D1EA7F79EB4B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F37F-3297-4DFE-9174-E50D26220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4E5DC-CFB6-487C-A9C1-00DA1FF2D230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348E-AF25-4F52-8D3C-A115A3758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>
            <a:alpha val="3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6307F2-3BC0-4E41-BC6E-AC744ED59866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55639-EEC3-443C-9783-26F90062D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14290"/>
            <a:ext cx="657229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ТЕРЕМОК</a:t>
            </a:r>
          </a:p>
        </p:txBody>
      </p:sp>
      <p:pic>
        <p:nvPicPr>
          <p:cNvPr id="19458" name="Picture 2" descr="http://www.edu.cap.ru/home/3696/kartinki/post-176430-12608105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428736"/>
            <a:ext cx="5643602" cy="5000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588224" y="404664"/>
            <a:ext cx="23762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Автор  модели Рекало Марина Дмитриевна</a:t>
            </a:r>
          </a:p>
          <a:p>
            <a:pPr algn="ctr"/>
            <a:r>
              <a:rPr lang="ru-RU" b="1" dirty="0" smtClean="0"/>
              <a:t>Воспитатель МАДОУ детский сад №29</a:t>
            </a:r>
          </a:p>
          <a:p>
            <a:pPr algn="ctr"/>
            <a:r>
              <a:rPr lang="ru-RU" b="1" dirty="0" smtClean="0"/>
              <a:t>Ст. Новоминской Краснодарского края</a:t>
            </a:r>
          </a:p>
          <a:p>
            <a:pPr algn="ctr"/>
            <a:r>
              <a:rPr lang="ru-RU" b="1" dirty="0" smtClean="0"/>
              <a:t>Каневского района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0" y="0"/>
            <a:ext cx="3857625" cy="1428750"/>
          </a:xfrm>
          <a:prstGeom prst="triangle">
            <a:avLst>
              <a:gd name="adj" fmla="val 4908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50"/>
            <a:ext cx="3786188" cy="2428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0" y="4000500"/>
            <a:ext cx="857250" cy="714375"/>
          </a:xfrm>
          <a:prstGeom prst="flowChartConnector">
            <a:avLst/>
          </a:prstGeom>
          <a:solidFill>
            <a:srgbClr val="69797D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28625" y="4000500"/>
            <a:ext cx="1071563" cy="1000125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928688" y="4000500"/>
            <a:ext cx="1071562" cy="1143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428750" y="4000500"/>
            <a:ext cx="1357313" cy="1357313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143125" y="3929063"/>
            <a:ext cx="1500188" cy="1571625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00063" y="1428750"/>
            <a:ext cx="2000250" cy="2000250"/>
          </a:xfrm>
          <a:prstGeom prst="flowChartConnector">
            <a:avLst/>
          </a:prstGeom>
          <a:solidFill>
            <a:srgbClr val="753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86250" y="2786063"/>
            <a:ext cx="4714875" cy="378618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000500" y="1071563"/>
            <a:ext cx="5143500" cy="17145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572000" y="3214688"/>
            <a:ext cx="857250" cy="714375"/>
          </a:xfrm>
          <a:prstGeom prst="flowChartConnector">
            <a:avLst/>
          </a:prstGeom>
          <a:solidFill>
            <a:srgbClr val="69797D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4786313" y="3714750"/>
            <a:ext cx="1071562" cy="1000125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429250" y="4286250"/>
            <a:ext cx="1071563" cy="1143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072188" y="4572000"/>
            <a:ext cx="1357312" cy="1357313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6929438" y="4857750"/>
            <a:ext cx="1500187" cy="1571625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6786563" y="2928938"/>
            <a:ext cx="2000250" cy="2000250"/>
          </a:xfrm>
          <a:prstGeom prst="flowChartConnector">
            <a:avLst/>
          </a:prstGeom>
          <a:solidFill>
            <a:srgbClr val="753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4" name="Прямая со стрелкой 23"/>
          <p:cNvCxnSpPr>
            <a:stCxn id="3" idx="2"/>
          </p:cNvCxnSpPr>
          <p:nvPr/>
        </p:nvCxnSpPr>
        <p:spPr>
          <a:xfrm rot="16200000" flipH="1">
            <a:off x="678656" y="750094"/>
            <a:ext cx="2357438" cy="371475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0" y="1428750"/>
            <a:ext cx="3786188" cy="23574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857250"/>
            <a:ext cx="428625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928688"/>
            <a:ext cx="411956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714375"/>
            <a:ext cx="4429125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714375"/>
            <a:ext cx="4119562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642938"/>
            <a:ext cx="41910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642938"/>
            <a:ext cx="4476750" cy="590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928688"/>
            <a:ext cx="433387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928688"/>
            <a:ext cx="41910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857250"/>
            <a:ext cx="428625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4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857250"/>
            <a:ext cx="41195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714375"/>
            <a:ext cx="4214812" cy="52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4" descr="&amp;Tcy;&amp;iecy;&amp;rcy;&amp;iecy;&amp;mcy;&amp;ocy;&amp;k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14375"/>
            <a:ext cx="414337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1785938" y="142875"/>
            <a:ext cx="5000625" cy="1428750"/>
          </a:xfrm>
          <a:prstGeom prst="triangle">
            <a:avLst>
              <a:gd name="adj" fmla="val 4908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85938" y="1571625"/>
            <a:ext cx="5000625" cy="3357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00063" y="5429250"/>
            <a:ext cx="857250" cy="714375"/>
          </a:xfrm>
          <a:prstGeom prst="flowChartConnector">
            <a:avLst/>
          </a:prstGeom>
          <a:solidFill>
            <a:srgbClr val="69797D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357313" y="5286375"/>
            <a:ext cx="1071562" cy="1000125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428875" y="5214938"/>
            <a:ext cx="1071563" cy="1143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500438" y="5072063"/>
            <a:ext cx="1357312" cy="1357312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857750" y="5072063"/>
            <a:ext cx="1500188" cy="1571625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858000" y="4357688"/>
            <a:ext cx="2000250" cy="2000250"/>
          </a:xfrm>
          <a:prstGeom prst="flowChartConnector">
            <a:avLst/>
          </a:prstGeom>
          <a:solidFill>
            <a:srgbClr val="753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32083 -0.49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17691 -0.47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-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6 -0.01065 L -0.0059 -0.2597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1563 -0.16157 -0.23108 -0.32292 -0.29532 -0.36528 C -0.35955 -0.40764 -0.37396 -0.27338 -0.38577 -0.25417 C -0.39757 -0.23495 -0.38212 -0.24213 -0.36667 -0.2493 " pathEditMode="relative" ptsTypes="aa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75" y="1928813"/>
            <a:ext cx="5214938" cy="378618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928813" y="142875"/>
            <a:ext cx="5143500" cy="17145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2000250" y="3643313"/>
            <a:ext cx="857250" cy="714375"/>
          </a:xfrm>
          <a:prstGeom prst="flowChartConnector">
            <a:avLst/>
          </a:prstGeom>
          <a:solidFill>
            <a:srgbClr val="69797D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357813" y="2000250"/>
            <a:ext cx="1071562" cy="1000125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143125" y="2071688"/>
            <a:ext cx="1071563" cy="1143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500438" y="2357438"/>
            <a:ext cx="1357312" cy="1357312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857500" y="4000500"/>
            <a:ext cx="1500188" cy="1571625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857750" y="3500438"/>
            <a:ext cx="2000250" cy="2143125"/>
          </a:xfrm>
          <a:prstGeom prst="flowChartConnector">
            <a:avLst/>
          </a:prstGeom>
          <a:solidFill>
            <a:srgbClr val="753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комп</cp:lastModifiedBy>
  <cp:revision>7</cp:revision>
  <dcterms:created xsi:type="dcterms:W3CDTF">2012-10-27T20:08:45Z</dcterms:created>
  <dcterms:modified xsi:type="dcterms:W3CDTF">2015-11-15T19:21:59Z</dcterms:modified>
</cp:coreProperties>
</file>