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309424" y="1908819"/>
            <a:ext cx="7077716" cy="14481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Экскурсия в детскую библиотеку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645024"/>
            <a:ext cx="6048672" cy="9361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«Друг детей Маршак»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</a:p>
          <a:p>
            <a:pPr algn="r"/>
            <a:endParaRPr lang="ru-RU" b="1" dirty="0">
              <a:solidFill>
                <a:srgbClr val="C00000"/>
              </a:solidFill>
            </a:endParaRPr>
          </a:p>
          <a:p>
            <a:pPr algn="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0114" y="741655"/>
            <a:ext cx="71963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31639" y="620688"/>
            <a:ext cx="6814705" cy="152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120000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spcBef>
                <a:spcPct val="20000"/>
              </a:spcBef>
              <a:buFont typeface="Tahoma" pitchFamily="34" charset="0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120000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spcBef>
                <a:spcPct val="20000"/>
              </a:spcBef>
              <a:buFont typeface="Tahoma" pitchFamily="34" charset="0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Arial" charset="0"/>
              </a:rPr>
              <a:t>Муниципальное казенное дошкольное образовательное                    учреждение                                                                         «Центр развития ребенка – детский сад №7»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72072" y="4725144"/>
            <a:ext cx="637427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Воспитатели: Воронина Е.А</a:t>
            </a:r>
          </a:p>
          <a:p>
            <a:pPr algn="r"/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Затонская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З.Л</a:t>
            </a:r>
          </a:p>
          <a:p>
            <a:pPr algn="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Логопед: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Будковая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И.С</a:t>
            </a:r>
          </a:p>
          <a:p>
            <a:pPr algn="r"/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Калач 2015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algn="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72072" y="3429000"/>
            <a:ext cx="596828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   </a:t>
            </a:r>
          </a:p>
          <a:p>
            <a:pPr algn="r"/>
            <a:endParaRPr lang="ru-RU" b="1" dirty="0" smtClean="0">
              <a:solidFill>
                <a:srgbClr val="C00000"/>
              </a:solidFill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Цель : Познакомить детей с жизнью и творчеством известного детского поэта С.Я Маршака.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556792"/>
            <a:ext cx="5976664" cy="4867038"/>
          </a:xfrm>
        </p:spPr>
      </p:pic>
    </p:spTree>
    <p:extLst>
      <p:ext uri="{BB962C8B-B14F-4D97-AF65-F5344CB8AC3E}">
        <p14:creationId xmlns:p14="http://schemas.microsoft.com/office/powerpoint/2010/main" xmlns="" val="5580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281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«Попав </a:t>
            </a:r>
            <a:r>
              <a:rPr lang="ru-RU" sz="2400" b="1" dirty="0">
                <a:solidFill>
                  <a:srgbClr val="C00000"/>
                </a:solidFill>
              </a:rPr>
              <a:t>однажды в плен чудесный,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Не вырвешься уже вовек!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Мир бесконечно интересный,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Волшебный мир библиотек</a:t>
            </a:r>
            <a:r>
              <a:rPr lang="ru-RU" sz="2400" b="1" dirty="0" smtClean="0">
                <a:solidFill>
                  <a:srgbClr val="C00000"/>
                </a:solidFill>
              </a:rPr>
              <a:t>!»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04864"/>
            <a:ext cx="6480720" cy="4176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864" y="1988840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Рассказ сотрудника детской библиотеки о жизни и творчестве С.Я Маршака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852936"/>
            <a:ext cx="3970925" cy="29781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490" y="1844824"/>
            <a:ext cx="3841750" cy="28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5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Дети разгадывают кроссворд в загадках, где главное слово получается Маршак.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780" y="4005064"/>
            <a:ext cx="4176464" cy="266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715" y="1484784"/>
            <a:ext cx="3816424" cy="28808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25" y="1484784"/>
            <a:ext cx="3958168" cy="28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68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Викторина «Я это знаю»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(Сотрудник библиотеки зачитывает отрывки стихов Маршака)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3" y="1484784"/>
            <a:ext cx="75608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4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Игра «Волшебный мяч»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(Дети отрывают листочек с заданием: «Кто отправился в буфет, покупать себе билет..?» и др.)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700" y="4089317"/>
            <a:ext cx="3438691" cy="2518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39387"/>
            <a:ext cx="3328206" cy="2357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392" y="4089317"/>
            <a:ext cx="3388638" cy="2541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629784"/>
            <a:ext cx="34563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2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Игра «Клоун»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101199"/>
            <a:ext cx="4358445" cy="2944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091" y="1772816"/>
            <a:ext cx="4183957" cy="29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1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Посещение библиотеки не оставило равнодушными наших детей. </a:t>
            </a:r>
            <a:r>
              <a:rPr lang="ru-RU" sz="2200" b="1" dirty="0" smtClean="0">
                <a:solidFill>
                  <a:srgbClr val="C00000"/>
                </a:solidFill>
              </a:rPr>
              <a:t>Экскурсия </a:t>
            </a:r>
            <a:r>
              <a:rPr lang="ru-RU" sz="2200" b="1" dirty="0">
                <a:solidFill>
                  <a:srgbClr val="C00000"/>
                </a:solidFill>
              </a:rPr>
              <a:t>получилась очень интересной и познавательной. Некоторые дети даже захотели прийти сюда со своими родителями.</a:t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84783"/>
            <a:ext cx="7176798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Экскурсия в детскую библиотеку</vt:lpstr>
      <vt:lpstr>Цель : Познакомить детей с жизнью и творчеством известного детского поэта С.Я Маршака.</vt:lpstr>
      <vt:lpstr>«Попав однажды в плен чудесный,  Не вырвешься уже вовек!  Мир бесконечно интересный,  Волшебный мир библиотек!»</vt:lpstr>
      <vt:lpstr>Рассказ сотрудника детской библиотеки о жизни и творчестве С.Я Маршака</vt:lpstr>
      <vt:lpstr>Дети разгадывают кроссворд в загадках, где главное слово получается Маршак.</vt:lpstr>
      <vt:lpstr>Викторина «Я это знаю» (Сотрудник библиотеки зачитывает отрывки стихов Маршака)</vt:lpstr>
      <vt:lpstr>Игра «Волшебный мяч» (Дети отрывают листочек с заданием: «Кто отправился в буфет, покупать себе билет..?» и др.)</vt:lpstr>
      <vt:lpstr>Игра «Клоун»</vt:lpstr>
      <vt:lpstr>Посещение библиотеки не оставило равнодушными наших детей. Экскурсия получилась очень интересной и познавательной. Некоторые дети даже захотели прийти сюда со своими родителями.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Мария</cp:lastModifiedBy>
  <cp:revision>18</cp:revision>
  <dcterms:created xsi:type="dcterms:W3CDTF">2013-01-28T19:28:30Z</dcterms:created>
  <dcterms:modified xsi:type="dcterms:W3CDTF">2015-11-15T14:45:37Z</dcterms:modified>
</cp:coreProperties>
</file>