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61" r:id="rId3"/>
    <p:sldId id="259" r:id="rId4"/>
    <p:sldId id="257" r:id="rId5"/>
    <p:sldId id="266" r:id="rId6"/>
    <p:sldId id="268" r:id="rId7"/>
    <p:sldId id="269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8E592"/>
    <a:srgbClr val="CCFFFF"/>
    <a:srgbClr val="FF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8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9024D-10C4-459B-BF12-2EAD134FF36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EFC5-C265-4563-8B85-DE519A81E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EFC5-C265-4563-8B85-DE519A81EF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8BFE2E-A7C6-402B-BA65-941BD037C83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D5D515-BF89-4872-AEC4-B4A84FFF9E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kartinki-cvetov.ru/images9/oduvanchik13_smal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 rot="10800000" flipV="1">
            <a:off x="500034" y="285728"/>
            <a:ext cx="7772400" cy="16430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Рисунок 1" descr="http://u.jimdo.com/www300/o/sbc2a9c8d23297ff0/img/i9977281ee89b4a82/1415311957/orig/image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57291" y="1357298"/>
            <a:ext cx="6072230" cy="200026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Луговые      цветы</a:t>
            </a:r>
            <a:endParaRPr lang="ru-RU" sz="1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000101" y="2500306"/>
            <a:ext cx="7358114" cy="3857652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Дать представление о луговых цветах, активизировать  наблюдательность;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- Развивать  основы  экологического воспитания;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- Воспитывать в детях любовь и бережное отношение к природе, умение видеть и  откликаться  на  красивое  в  природном  окружении.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 - Расширять словарь детей за  счёт  имён  существительных  (  одуванчик, ромашка, незабудка, мак, колокольчик, ландыш ), развивать  связную речь.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8662" y="381000"/>
            <a:ext cx="7429552" cy="1752600"/>
          </a:xfrm>
          <a:solidFill>
            <a:srgbClr val="F8E592"/>
          </a:solidFill>
          <a:ln>
            <a:solidFill>
              <a:srgbClr val="FF0000"/>
            </a:solidFill>
          </a:ln>
          <a:effectLst/>
        </p:spPr>
        <p:txBody>
          <a:bodyPr anchor="ctr"/>
          <a:lstStyle/>
          <a:p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Программное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содержание: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endParaRPr lang="ru-RU" sz="28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972452" cy="11334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ЗАГАДКИ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000240"/>
            <a:ext cx="4214842" cy="392909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Длинный тонкий стебелек,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Сверху - алый огонек.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Не растенье, а маяк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Это ярко-красный ...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2166" y="571480"/>
            <a:ext cx="67396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4572000" y="3214686"/>
            <a:ext cx="428628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8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Луг от края и до края                              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Пожелтел в начале мая.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июне побелел -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Пух над лугом полетел,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кружился и     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кружился.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за цветик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распушился?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41023"/>
            <a:ext cx="7500990" cy="58169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Простые, милые цветы,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Но не в саду цветут они,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А в дальнем поле, на лугу,       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Не часто видеть их могу.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Родиться здесь им суждено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Подарит солнышко тепло.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Прольётся дождик с высоты,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А кто-то в дом сорвёт цветы.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71538" y="214290"/>
            <a:ext cx="7643866" cy="9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Посмотрим и  вспомним.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ttp://kartinki-cvetov.ru/images9/oduvanchik13_small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1714488"/>
            <a:ext cx="3643338" cy="4430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8597" y="285728"/>
            <a:ext cx="814393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«Семена у одуванчика летают на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парашютиках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куда их ветер отнесёт, там цветы  и вырастают».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bigstock-Parachuter-And-Cloud-18748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001056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«Незабудку так назвали потому, что тот, кто увидел её однажды, уже никогда не  забудет. Настоящие   друзья тоже никогда  друг друга не забывают».</a:t>
            </a:r>
            <a:endParaRPr lang="ru-RU" sz="2000" dirty="0"/>
          </a:p>
        </p:txBody>
      </p:sp>
      <p:pic>
        <p:nvPicPr>
          <p:cNvPr id="27650" name="Picture 2" descr="a3f033972c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86214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m_KuJCeG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8576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«Ландыш – лекарственное растение. Из него делают  лекарство».</a:t>
            </a:r>
            <a:r>
              <a:rPr lang="ru-RU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8674" name="Picture 2" descr="a2411f373c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85765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498788_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28" y="1857364"/>
            <a:ext cx="38576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07249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«Цветок колокольчик, хоть и похож на  колокол, но,  к сожалению, не звенит».  </a:t>
            </a:r>
            <a:endParaRPr lang="ru-RU" sz="2400" dirty="0"/>
          </a:p>
        </p:txBody>
      </p:sp>
      <p:pic>
        <p:nvPicPr>
          <p:cNvPr id="26626" name="Picture 2" descr="4da006c38bfcb0dabbce7a6e976a4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0052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138147671134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1" y="428605"/>
            <a:ext cx="857256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«Смотрите, дождь идет, а под  цветком  ромашки  спряталась бабочка. Сидит  она  под ромашкой, как под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эонтиком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букет ромашек. Фото А.Шлотгауэ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00052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how-to-draw-an-umbrella_1_00000000497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191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   Программное содержание: </vt:lpstr>
      <vt:lpstr> ЗАГАДКИ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KARLEN</dc:creator>
  <cp:lastModifiedBy>ARTUR</cp:lastModifiedBy>
  <cp:revision>52</cp:revision>
  <dcterms:created xsi:type="dcterms:W3CDTF">2015-11-04T19:31:05Z</dcterms:created>
  <dcterms:modified xsi:type="dcterms:W3CDTF">2015-11-15T14:07:44Z</dcterms:modified>
</cp:coreProperties>
</file>