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1" r:id="rId2"/>
    <p:sldId id="256" r:id="rId3"/>
    <p:sldId id="344" r:id="rId4"/>
    <p:sldId id="367" r:id="rId5"/>
    <p:sldId id="364" r:id="rId6"/>
    <p:sldId id="3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4F47C5-36F8-435A-A50E-36A79E5D09E8}">
          <p14:sldIdLst>
            <p14:sldId id="341"/>
            <p14:sldId id="256"/>
            <p14:sldId id="344"/>
            <p14:sldId id="367"/>
            <p14:sldId id="364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816" y="260648"/>
            <a:ext cx="8400647" cy="2160240"/>
          </a:xfrm>
        </p:spPr>
        <p:txBody>
          <a:bodyPr/>
          <a:lstStyle/>
          <a:p>
            <a:pPr algn="ctr"/>
            <a:r>
              <a:rPr lang="ru-RU" sz="1800" dirty="0"/>
              <a:t>Муниципальное автономное дошкольное образовательное учреждение </a:t>
            </a:r>
            <a:br>
              <a:rPr lang="ru-RU" sz="1800" dirty="0"/>
            </a:br>
            <a:r>
              <a:rPr lang="ru-RU" sz="1800" dirty="0"/>
              <a:t>детский сад №10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Методическая разработка: развитие речи «Медвежья семья»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464496" cy="38612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Авторы проекта:  </a:t>
            </a:r>
            <a:r>
              <a:rPr lang="ru-RU" sz="2800" b="1" dirty="0" err="1" smtClean="0">
                <a:solidFill>
                  <a:schemeClr val="tx1"/>
                </a:solidFill>
              </a:rPr>
              <a:t>Комина</a:t>
            </a:r>
            <a:r>
              <a:rPr lang="ru-RU" sz="2800" b="1" dirty="0" smtClean="0">
                <a:solidFill>
                  <a:schemeClr val="tx1"/>
                </a:solidFill>
              </a:rPr>
              <a:t> Зоя Геннадьевна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Первая квалификационная категория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400" y="3199626"/>
            <a:ext cx="39337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48464" cy="3816424"/>
          </a:xfrm>
        </p:spPr>
        <p:txBody>
          <a:bodyPr/>
          <a:lstStyle/>
          <a:p>
            <a:r>
              <a:rPr lang="ru-RU" sz="3200" b="1" dirty="0" smtClean="0"/>
              <a:t>Цель проекта:</a:t>
            </a:r>
            <a:br>
              <a:rPr lang="ru-RU" sz="3200" b="1" dirty="0" smtClean="0"/>
            </a:br>
            <a:r>
              <a:rPr lang="ru-RU" sz="3200" b="1" dirty="0" smtClean="0"/>
              <a:t>Знакомство с внешними признаками медведя. Научить образовывать слова с уменьшительно-ласкательным значением. Развивать внимание, память, речь.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006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00" y="208719"/>
            <a:ext cx="8568952" cy="377012"/>
          </a:xfrm>
        </p:spPr>
        <p:txBody>
          <a:bodyPr/>
          <a:lstStyle/>
          <a:p>
            <a:pPr algn="ctr"/>
            <a:r>
              <a:rPr lang="en-US" sz="1800" dirty="0" smtClean="0"/>
              <a:t>I </a:t>
            </a:r>
            <a:r>
              <a:rPr lang="ru-RU" sz="1800" dirty="0" smtClean="0"/>
              <a:t>часть. Рассказывание по сюжетной картинке «Медвежья семья».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0776" y="548680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«Медведь – большой, а медвежата – маленькие. Какие медвежата?». Ответы детей.</a:t>
            </a:r>
          </a:p>
          <a:p>
            <a:r>
              <a:rPr lang="ru-RU" dirty="0" smtClean="0"/>
              <a:t>«Живут они в лесу. Папа-медведь и мама-медведица учат медвежат находить в лесу ягоды, корешки, доставать мед в пчелиных ульях. Медвежата очень любят играть, бегать по лесу, кувыркаются на земле и весело рычат: Р-</a:t>
            </a:r>
            <a:r>
              <a:rPr lang="ru-RU" dirty="0" err="1" smtClean="0"/>
              <a:t>ры</a:t>
            </a:r>
            <a:r>
              <a:rPr lang="ru-RU" dirty="0" smtClean="0"/>
              <a:t>-ы-ы-ы! А медведь не разрешает медвежатам баловаться, далеко убегать от мамы и сердито рычит на них: Р-</a:t>
            </a:r>
            <a:r>
              <a:rPr lang="ru-RU" dirty="0" err="1" smtClean="0"/>
              <a:t>ры</a:t>
            </a:r>
            <a:r>
              <a:rPr lang="ru-RU" dirty="0" smtClean="0"/>
              <a:t>-ы-ы-ы-ы! </a:t>
            </a:r>
          </a:p>
          <a:p>
            <a:r>
              <a:rPr lang="ru-RU" dirty="0" smtClean="0"/>
              <a:t>Как рычат медвежата? Тихо! А медведь – громко».</a:t>
            </a:r>
          </a:p>
          <a:p>
            <a:r>
              <a:rPr lang="ru-RU" dirty="0" smtClean="0"/>
              <a:t>Воспитатель во время рассказа произносит рычания по-разному: высоким и низким голосом. Дети повторяют так 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72874" cy="5904656"/>
          </a:xfrm>
        </p:spPr>
      </p:pic>
    </p:spTree>
    <p:extLst>
      <p:ext uri="{BB962C8B-B14F-4D97-AF65-F5344CB8AC3E}">
        <p14:creationId xmlns:p14="http://schemas.microsoft.com/office/powerpoint/2010/main" val="3641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92696"/>
            <a:ext cx="9145016" cy="5616625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предлагает поиграть детям в игру и читает стихотворения, показывая движения:</a:t>
            </a:r>
          </a:p>
          <a:p>
            <a:endParaRPr lang="ru-RU" dirty="0"/>
          </a:p>
          <a:p>
            <a:r>
              <a:rPr lang="ru-RU" dirty="0" smtClean="0"/>
              <a:t>Мишка по лесу гулял                       (Шагают на месте)</a:t>
            </a:r>
          </a:p>
          <a:p>
            <a:r>
              <a:rPr lang="ru-RU" dirty="0" smtClean="0"/>
              <a:t>Мишка шишки собирал                    (Собирают шишки с пола)</a:t>
            </a:r>
          </a:p>
          <a:p>
            <a:r>
              <a:rPr lang="ru-RU" dirty="0" smtClean="0"/>
              <a:t>Очень мишка наш устали                 (Наклоняют голову влево, вправо)</a:t>
            </a:r>
          </a:p>
          <a:p>
            <a:pPr algn="r"/>
            <a:r>
              <a:rPr lang="ru-RU" dirty="0" smtClean="0"/>
              <a:t>Сел мишутка, задремал!                  (Прикладывают сложенные вместе                              ладошки к щеке)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часть. Игра.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9"/>
            <a:ext cx="7234963" cy="5238110"/>
          </a:xfrm>
        </p:spPr>
        <p:txBody>
          <a:bodyPr/>
          <a:lstStyle/>
          <a:p>
            <a:r>
              <a:rPr lang="ru-RU" dirty="0" smtClean="0"/>
              <a:t>Ход: </a:t>
            </a:r>
          </a:p>
          <a:p>
            <a:r>
              <a:rPr lang="ru-RU" dirty="0" smtClean="0"/>
              <a:t>«Скоро обед и мишки проголодались! Давайте их угостим? Мы с вами сейчас положим яблочки на тарелочки. Посмотрите, сколько у меня тарелочек! Я дам их каждому. У меня есть много яблок: красные, желтые, зеленые! Мы с вами сейчас наклеим их на тарелочку и будем угощать мишек.»</a:t>
            </a:r>
          </a:p>
          <a:p>
            <a:r>
              <a:rPr lang="ru-RU" dirty="0" smtClean="0"/>
              <a:t>Закрепить с детьми цвет и величину яблок.</a:t>
            </a:r>
          </a:p>
          <a:p>
            <a:r>
              <a:rPr lang="ru-RU" dirty="0" smtClean="0"/>
              <a:t>Закрепить понятия: тарелочка круглая и яблоки круглые.</a:t>
            </a:r>
          </a:p>
          <a:p>
            <a:r>
              <a:rPr lang="ru-RU" dirty="0" smtClean="0"/>
              <a:t>Учить составлять композицию красиво, располагая яблоки на тарелке.</a:t>
            </a:r>
          </a:p>
          <a:p>
            <a:r>
              <a:rPr lang="ru-RU" dirty="0" smtClean="0"/>
              <a:t>Развивать эстетическое восприятие.</a:t>
            </a:r>
          </a:p>
          <a:p>
            <a:r>
              <a:rPr lang="ru-RU" dirty="0" smtClean="0"/>
              <a:t>Формировать доброе отношение к родителям, желание сделать приятное для них.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часть. Аппликация «Яблоки на тарелочке для мишек»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399</TotalTime>
  <Words>307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Autumn</vt:lpstr>
      <vt:lpstr>Муниципальное автономное дошкольное образовательное учреждение  детский сад №10 Методическая разработка: развитие речи «Медвежья семья»</vt:lpstr>
      <vt:lpstr>Цель проекта: Знакомство с внешними признаками медведя. Научить образовывать слова с уменьшительно-ласкательным значением. Развивать внимание, память, речь.</vt:lpstr>
      <vt:lpstr>I часть. Рассказывание по сюжетной картинке «Медвежья семья».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Мамочке любимой!</dc:title>
  <dc:creator>Слава</dc:creator>
  <cp:lastModifiedBy>Слава</cp:lastModifiedBy>
  <cp:revision>57</cp:revision>
  <dcterms:created xsi:type="dcterms:W3CDTF">2014-11-23T08:32:17Z</dcterms:created>
  <dcterms:modified xsi:type="dcterms:W3CDTF">2015-11-15T10:16:53Z</dcterms:modified>
</cp:coreProperties>
</file>