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14B94-B660-4116-BD0A-909F5755724F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CB251-C5CC-4E7C-953B-CB1AB90F5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4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Возрастные</a:t>
            </a:r>
            <a:r>
              <a:rPr lang="ru-RU" baseline="0" dirty="0" smtClean="0"/>
              <a:t> особенности 5-6 лет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CB251-C5CC-4E7C-953B-CB1AB90F51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9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73616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Уважаемые родители! </a:t>
            </a:r>
            <a:br>
              <a:rPr lang="ru-RU" dirty="0" smtClean="0"/>
            </a:br>
            <a:r>
              <a:rPr lang="ru-RU" dirty="0" smtClean="0"/>
              <a:t>Рады приветствовать вас в этом зале!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83" y="2276872"/>
            <a:ext cx="6278033" cy="4031853"/>
          </a:xfrm>
        </p:spPr>
      </p:pic>
    </p:spTree>
    <p:extLst>
      <p:ext uri="{BB962C8B-B14F-4D97-AF65-F5344CB8AC3E}">
        <p14:creationId xmlns:p14="http://schemas.microsoft.com/office/powerpoint/2010/main" val="3520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3300" dirty="0" smtClean="0">
                <a:effectLst/>
              </a:rPr>
              <a:t>Воспитывать </a:t>
            </a:r>
            <a:r>
              <a:rPr lang="ru-RU" sz="3300" dirty="0">
                <a:effectLst/>
              </a:rPr>
              <a:t>дружеские взаимоотношения между детьми; привычку играть, трудиться, заниматься сообща; стремление радовать старших хорошими поступками. Формировать умение оценивать свою работу, воспитывать привычку работать старательно. Формировать доброжелательное и уважительное отношение к сверстникам.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" y="5446041"/>
            <a:ext cx="1667763" cy="1396752"/>
          </a:xfrm>
        </p:spPr>
      </p:pic>
    </p:spTree>
    <p:extLst>
      <p:ext uri="{BB962C8B-B14F-4D97-AF65-F5344CB8AC3E}">
        <p14:creationId xmlns:p14="http://schemas.microsoft.com/office/powerpoint/2010/main" val="331476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Формировать у детей предпосылки учебной деятельности.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060848"/>
            <a:ext cx="4696544" cy="4095750"/>
          </a:xfrm>
        </p:spPr>
      </p:pic>
    </p:spTree>
    <p:extLst>
      <p:ext uri="{BB962C8B-B14F-4D97-AF65-F5344CB8AC3E}">
        <p14:creationId xmlns:p14="http://schemas.microsoft.com/office/powerpoint/2010/main" val="276786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Продолжать </a:t>
            </a:r>
            <a:r>
              <a:rPr lang="ru-RU" dirty="0">
                <a:effectLst/>
              </a:rPr>
              <a:t>развивать внимание, умение понимать поставленную задачу (что нужно делать), способы её достижения (как делать); воспитывать усидчивость; учить проявлять настойчивость, целеустремлённость в достижении конечного результата.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0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Продолжать </a:t>
            </a:r>
            <a:r>
              <a:rPr lang="ru-RU" dirty="0">
                <a:effectLst/>
              </a:rPr>
              <a:t>обучать практическим навыкам рисования, лепки, выразительного чтения, рассказывания, развивать певческие навыки и исполнительское умение в танцах.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200" dirty="0" smtClean="0">
                <a:effectLst/>
              </a:rPr>
              <a:t>Физическое воспитание.</a:t>
            </a: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ru-RU" sz="2200" dirty="0" smtClean="0">
                <a:effectLst/>
              </a:rPr>
              <a:t>Воспитание культурно-гигиенических навыков.</a:t>
            </a: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К концу года дети могут: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Ходить и бегать легко, ритмично, сохраняя правильную осанку, направление и темп;</a:t>
            </a:r>
          </a:p>
          <a:p>
            <a:r>
              <a:rPr lang="ru-RU" dirty="0"/>
              <a:t>Лазать по гимнастической стенке (высота 2,5 метра) с изменением темпа;</a:t>
            </a:r>
          </a:p>
          <a:p>
            <a:r>
              <a:rPr lang="ru-RU" dirty="0"/>
              <a:t>Прыгать с высоты 30 см., в длину с места (не менее 80 см.), с разбега (не менее 100 см.), в высоту с разбега (не менее 40 см.), прыгать через короткую и длинную скакалку;</a:t>
            </a:r>
          </a:p>
          <a:p>
            <a:r>
              <a:rPr lang="ru-RU" dirty="0"/>
              <a:t>М</a:t>
            </a:r>
            <a:r>
              <a:rPr lang="ru-RU" dirty="0" smtClean="0"/>
              <a:t>етать </a:t>
            </a:r>
            <a:r>
              <a:rPr lang="ru-RU" dirty="0"/>
              <a:t>предметы правой и левой рукой на расстояние 5-9 метров;</a:t>
            </a:r>
          </a:p>
          <a:p>
            <a:r>
              <a:rPr lang="ru-RU" dirty="0"/>
              <a:t>Б</a:t>
            </a:r>
            <a:r>
              <a:rPr lang="ru-RU" dirty="0" smtClean="0"/>
              <a:t>росать </a:t>
            </a:r>
            <a:r>
              <a:rPr lang="ru-RU" dirty="0"/>
              <a:t>мяч вверх, о землю и ловить его одной рукой, отбивать мяч на месте не менее 10 раз;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9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перестраиваться в колонну по трое, четверо; равняться, размыкаться в колонне, шеренге; выполнять повороты направо, налево, кругом;</a:t>
            </a:r>
          </a:p>
          <a:p>
            <a:r>
              <a:rPr lang="ru-RU" dirty="0"/>
              <a:t>ходить на лыжах скользящим шагом на расстояние около двух километров; ухаживать за лыжами;</a:t>
            </a:r>
          </a:p>
          <a:p>
            <a:r>
              <a:rPr lang="ru-RU" dirty="0"/>
              <a:t>кататься на самокате;</a:t>
            </a:r>
          </a:p>
          <a:p>
            <a:r>
              <a:rPr lang="ru-RU" dirty="0"/>
              <a:t>участвовать в упражнении с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элементами </a:t>
            </a:r>
            <a:r>
              <a:rPr lang="ru-RU" dirty="0"/>
              <a:t>спортивных игр;</a:t>
            </a:r>
          </a:p>
          <a:p>
            <a:r>
              <a:rPr lang="ru-RU" dirty="0"/>
              <a:t>плавать произвольно.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140968"/>
            <a:ext cx="2399718" cy="36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9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200" dirty="0" smtClean="0">
                <a:effectLst/>
              </a:rPr>
              <a:t>Умственное </a:t>
            </a:r>
            <a:r>
              <a:rPr lang="ru-RU" sz="2200" dirty="0">
                <a:effectLst/>
              </a:rPr>
              <a:t>воспитание</a:t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Сенсорное воспитание</a:t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К концу года дети могут:</a:t>
            </a:r>
            <a:br>
              <a:rPr lang="ru-RU" sz="2200" dirty="0">
                <a:effectLst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Уметь воспринимать предметы, выделять их разнообразные свойства и отношения (цвет, форму, величину, расположение в пространстве, высоту звуков и т.п.) и сравнивать предметы между собой.</a:t>
            </a:r>
          </a:p>
          <a:p>
            <a:r>
              <a:rPr lang="ru-RU" dirty="0"/>
              <a:t>Формировать умение подбирать пары или группы предметов совпадающих по заданному признаку, выбирая их из других предметов.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27661"/>
            <a:ext cx="2308300" cy="1730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261994"/>
            <a:ext cx="2088232" cy="1596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5218199"/>
            <a:ext cx="1173979" cy="150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7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Ребёнок </a:t>
            </a:r>
            <a:r>
              <a:rPr lang="ru-RU" sz="3200" dirty="0">
                <a:effectLst/>
              </a:rPr>
              <a:t>и окружающий мир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К концу года дети могут: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Различать и называть виды транспорта, предметы облегчающие труд человека в быту, и предметы, создающие комфорт;</a:t>
            </a:r>
          </a:p>
          <a:p>
            <a:r>
              <a:rPr lang="ru-RU" dirty="0"/>
              <a:t>Определять размер, цвет, форму, «вес», материал предметов и на основе этого описывать предмет; </a:t>
            </a:r>
          </a:p>
          <a:p>
            <a:r>
              <a:rPr lang="ru-RU" dirty="0"/>
              <a:t>Классифицировать предметы, определять материалы, из которых они сделаны;</a:t>
            </a:r>
          </a:p>
          <a:p>
            <a:r>
              <a:rPr lang="ru-RU" dirty="0"/>
              <a:t>Называть профессии строителей, земледельцев, работников транспорта, связи, швейной промышленности;</a:t>
            </a:r>
          </a:p>
          <a:p>
            <a:r>
              <a:rPr lang="ru-RU" dirty="0"/>
              <a:t>Знать своих родственников, домашний адрес;</a:t>
            </a:r>
          </a:p>
          <a:p>
            <a:r>
              <a:rPr lang="ru-RU" dirty="0"/>
              <a:t>Знать некоторые правила дорожного движения: улицу переходят в специальных местах, через дорогу переходить можно только на зелёный сигнал светофора;</a:t>
            </a:r>
          </a:p>
          <a:p>
            <a:r>
              <a:rPr lang="ru-RU" dirty="0"/>
              <a:t>Знать название родного города, страны и её главного города.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93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effectLst/>
              </a:rPr>
              <a:t>Природное окружение. Экологическое воспитание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К концу года дети могут: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Анализировать результаты наблюдений и делать выводы о некоторых закономерностях и взаимосвязях природы;</a:t>
            </a:r>
          </a:p>
          <a:p>
            <a:r>
              <a:rPr lang="ru-RU" sz="2000" dirty="0"/>
              <a:t>Знать 2-3 вида травянистых растений, 4-5 видов зимующих птиц;</a:t>
            </a:r>
          </a:p>
          <a:p>
            <a:r>
              <a:rPr lang="ru-RU" sz="2000" dirty="0"/>
              <a:t>Иметь представления о переходе веществ из твёрдого состояния в жидкое и наоборот; о растениях и способах их вегетативного размножения; об обитателях уголка природы; о зимующих птицах; о повадках диких животных; о помощи человека природе.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93710"/>
            <a:ext cx="2526532" cy="2718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274265"/>
            <a:ext cx="1900237" cy="2357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383604"/>
            <a:ext cx="2274635" cy="224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Развитие речи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 концу года дети могут: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Объяснять правила игры, аргументированно оценивать ответ;</a:t>
            </a:r>
          </a:p>
          <a:p>
            <a:r>
              <a:rPr lang="ru-RU" dirty="0"/>
              <a:t>Употреблять сложные предложения разных видов; при пересказе пользоваться прямой и косвенной речью;</a:t>
            </a:r>
          </a:p>
          <a:p>
            <a:r>
              <a:rPr lang="ru-RU" dirty="0"/>
              <a:t>Самостоятельно составлять по образцу рассказы о событиях из личного опыта, по сюжетной картине, по набору картинок; сочинять концовки к сказкам; последовательно без существенных пропусков пересказывать небольшие литературные произведения;</a:t>
            </a:r>
          </a:p>
          <a:p>
            <a:r>
              <a:rPr lang="ru-RU" dirty="0"/>
              <a:t>Определять место звука в слове; подбирать к существительному несколько прилагательных; заменять слово другим словом со сходным значением;</a:t>
            </a:r>
          </a:p>
          <a:p>
            <a:r>
              <a:rPr lang="ru-RU" dirty="0"/>
              <a:t>Употреблять слова, относящиеся к миру человеческих </a:t>
            </a:r>
            <a:r>
              <a:rPr lang="ru-RU" dirty="0" smtClean="0"/>
              <a:t>взаимоотношений.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5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171" y="0"/>
            <a:ext cx="5361214" cy="6858000"/>
          </a:xfrm>
        </p:spPr>
      </p:pic>
    </p:spTree>
    <p:extLst>
      <p:ext uri="{BB962C8B-B14F-4D97-AF65-F5344CB8AC3E}">
        <p14:creationId xmlns:p14="http://schemas.microsoft.com/office/powerpoint/2010/main" val="30460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effectLst/>
              </a:rPr>
              <a:t>Формирование элементарных математических представлений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К концу года дети могут: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Считать (отсчитывать) в пределах 10;</a:t>
            </a:r>
          </a:p>
          <a:p>
            <a:r>
              <a:rPr lang="ru-RU" dirty="0"/>
              <a:t>Правильно пользоваться количественными и порядковыми числительными, отвечать на вопросы «Сколько?», «Который по счёту?»;</a:t>
            </a:r>
          </a:p>
          <a:p>
            <a:r>
              <a:rPr lang="ru-RU" dirty="0"/>
              <a:t>Сравнивать рядом стоящие числа в пределах 10;</a:t>
            </a:r>
          </a:p>
          <a:p>
            <a:r>
              <a:rPr lang="ru-RU" dirty="0"/>
              <a:t>Устанавливать какое число больше (меньше) другого; уравнивать неравные группы предметов двумя способами (удаления и добавления единицы);</a:t>
            </a:r>
          </a:p>
          <a:p>
            <a:r>
              <a:rPr lang="ru-RU" dirty="0"/>
              <a:t>Сравнивать предметы различной величины, размещая их в ряд в порядке возрастания (убывания) размера (длины, ширины, высоты, толщины);</a:t>
            </a:r>
          </a:p>
          <a:p>
            <a:r>
              <a:rPr lang="ru-RU" dirty="0"/>
              <a:t>Различать форму предметов: круглую, треугольную, четырёхугольную;</a:t>
            </a:r>
          </a:p>
          <a:p>
            <a:r>
              <a:rPr lang="ru-RU" dirty="0"/>
              <a:t>Обозначать словом своё местонахождение среди предметов и людей, а также положение одного предмета  по отношению к другому;</a:t>
            </a:r>
          </a:p>
          <a:p>
            <a:r>
              <a:rPr lang="ru-RU" dirty="0"/>
              <a:t>Называть последовательно части суток;</a:t>
            </a:r>
          </a:p>
          <a:p>
            <a:r>
              <a:rPr lang="ru-RU" dirty="0"/>
              <a:t>Называть текущий день недели.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186" y="4813951"/>
            <a:ext cx="1476375" cy="1885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14350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Художественная литература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 концу года дети могут: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Определять жанр произведения; называть любимые сказки и рассказы;</a:t>
            </a:r>
          </a:p>
          <a:p>
            <a:r>
              <a:rPr lang="ru-RU" dirty="0"/>
              <a:t>Драматизировать небольшие произведения, читать по ролям стихотворения;</a:t>
            </a:r>
          </a:p>
          <a:p>
            <a:r>
              <a:rPr lang="ru-RU" dirty="0"/>
              <a:t>Вспомнить 2-3 программных стихотворения, 2-3 считалки;</a:t>
            </a:r>
          </a:p>
          <a:p>
            <a:r>
              <a:rPr lang="ru-RU" dirty="0"/>
              <a:t>Называть любимого детского писателя.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27" y="718005"/>
            <a:ext cx="1728192" cy="1144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085184"/>
            <a:ext cx="2353444" cy="163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Изобразительная деятельность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 концу года дети могут: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Проявлять интерес к произведениям изобразительного искусства;</a:t>
            </a:r>
          </a:p>
          <a:p>
            <a:r>
              <a:rPr lang="ru-RU" dirty="0"/>
              <a:t>Выделять выразительные средства в разных видах искусства (форма, цвет, колорит, композиция);</a:t>
            </a:r>
          </a:p>
          <a:p>
            <a:r>
              <a:rPr lang="ru-RU" dirty="0"/>
              <a:t>Знать особенности изобразительных материалов.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365104"/>
            <a:ext cx="1711077" cy="2281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188" y="4432191"/>
            <a:ext cx="3533334" cy="2190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069887"/>
            <a:ext cx="2331394" cy="15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4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 рисовании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Создавать изображения предметов (по представлению, с натуры), сюжетные изображения (на темы окружающей жизни, явлений природы, литературных произведений); использовать разнообразные композиционные решения, изобразительные материалы;</a:t>
            </a:r>
          </a:p>
          <a:p>
            <a:r>
              <a:rPr lang="ru-RU" dirty="0"/>
              <a:t>Использовать различные цвета и оттенки для создания выразительных образов;</a:t>
            </a:r>
          </a:p>
          <a:p>
            <a:r>
              <a:rPr lang="ru-RU" dirty="0"/>
              <a:t>Выполнять узоры по мотивам народного декоративно-прикладного искусства; использовать разнообразные приёмы и элементы для создания узора, подбирать цвета в соответствии с тем или иным видом декоративного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421999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 лепке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Лепить предметы разной формы, используя усвоенные ранее приёмы и способы;</a:t>
            </a:r>
          </a:p>
          <a:p>
            <a:r>
              <a:rPr lang="ru-RU" dirty="0"/>
              <a:t>Создавать небольшие сюжетные композиции, передавая пропорции, позы и движения фигур;</a:t>
            </a:r>
          </a:p>
          <a:p>
            <a:r>
              <a:rPr lang="ru-RU" dirty="0"/>
              <a:t>Создавать изображения по мотивам народных игрушек.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32656"/>
            <a:ext cx="1054608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32656"/>
            <a:ext cx="1697765" cy="1273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768" y="40005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6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 аппликации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Изображать предметы и создавать несложные сюжетные композиции, </a:t>
            </a:r>
            <a:r>
              <a:rPr lang="ru-RU" dirty="0" smtClean="0"/>
              <a:t>используя </a:t>
            </a:r>
            <a:r>
              <a:rPr lang="ru-RU" dirty="0"/>
              <a:t>разнообразные приёмы вырезания, а также обрывания.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408" y="116632"/>
            <a:ext cx="1656184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005064"/>
            <a:ext cx="2751662" cy="267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221088"/>
            <a:ext cx="2857500" cy="1790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333245"/>
            <a:ext cx="2606600" cy="167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384199"/>
            <a:ext cx="5256584" cy="5071057"/>
          </a:xfrm>
        </p:spPr>
      </p:pic>
    </p:spTree>
    <p:extLst>
      <p:ext uri="{BB962C8B-B14F-4D97-AF65-F5344CB8AC3E}">
        <p14:creationId xmlns:p14="http://schemas.microsoft.com/office/powerpoint/2010/main" val="36693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72344"/>
            <a:ext cx="4608512" cy="65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ВОСПИТАНИЯ И ОБУЧЕНИЯ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761" y="1498990"/>
            <a:ext cx="4372487" cy="4809736"/>
          </a:xfrm>
          <a:effectLst>
            <a:glow rad="101600">
              <a:schemeClr val="accent4">
                <a:satMod val="175000"/>
                <a:alpha val="40000"/>
              </a:schemeClr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1503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Продолжать </a:t>
            </a:r>
            <a:r>
              <a:rPr lang="ru-RU" dirty="0"/>
              <a:t>работу по укреплению здоровья детей: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Закаливать 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организм, совершенствовать основные виды движений, следить за осанкой во всех видах деятельности, воспитывать гигиенические привычки и навыки культурного поведения. Повышать умственную и физическую работоспособность, предупреждать утомление.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9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Расширять </a:t>
            </a:r>
            <a:r>
              <a:rPr lang="ru-RU" dirty="0">
                <a:effectLst/>
              </a:rPr>
              <a:t>представления детей о родной стране, о государственных и народных праздниках (8  Марта, День защитника Отечества, День Победы, Новый год и т.д.). Воспитывать любовь к Родине, расширять представления о родном городе.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6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Закреплять </a:t>
            </a:r>
            <a:r>
              <a:rPr lang="ru-RU" dirty="0">
                <a:effectLst/>
              </a:rPr>
              <a:t>представления о предметах и явлениях окружающей действительности, растительном и животном мире. Формировать начало экологической культуры.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8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Развивать </a:t>
            </a:r>
            <a:r>
              <a:rPr lang="ru-RU" dirty="0">
                <a:effectLst/>
              </a:rPr>
              <a:t>умение наблюдать, анализировать, сравнивать, выделять характерные, существенные признаки предметов и явлений окружающего мира.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05064"/>
            <a:ext cx="2340227" cy="2303661"/>
          </a:xfrm>
        </p:spPr>
      </p:pic>
    </p:spTree>
    <p:extLst>
      <p:ext uri="{BB962C8B-B14F-4D97-AF65-F5344CB8AC3E}">
        <p14:creationId xmlns:p14="http://schemas.microsoft.com/office/powerpoint/2010/main" val="1390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Совершенствовать </a:t>
            </a:r>
            <a:r>
              <a:rPr lang="ru-RU" b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все стороны речи: добиваться чистого произношения всех звуков родного языка, расширять и активизировать словарь, продолжать развивать диалогическую речь,  обучать простым формам монологической речи, точно употребляю слова по смыслу</a:t>
            </a:r>
            <a:r>
              <a:rPr lang="ru-RU" b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.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</a:b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238722"/>
            <a:ext cx="1584176" cy="1395238"/>
          </a:xfrm>
        </p:spPr>
      </p:pic>
    </p:spTree>
    <p:extLst>
      <p:ext uri="{BB962C8B-B14F-4D97-AF65-F5344CB8AC3E}">
        <p14:creationId xmlns:p14="http://schemas.microsoft.com/office/powerpoint/2010/main" val="32376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832</Words>
  <Application>Microsoft Office PowerPoint</Application>
  <PresentationFormat>Экран (4:3)</PresentationFormat>
  <Paragraphs>78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Уважаемые родители!  Рады приветствовать вас в этом зале!</vt:lpstr>
      <vt:lpstr>Презентация PowerPoint</vt:lpstr>
      <vt:lpstr>Презентация PowerPoint</vt:lpstr>
      <vt:lpstr>ЗАДАЧИ ВОСПИТАНИЯ И ОБУЧЕНИЯ</vt:lpstr>
      <vt:lpstr> Продолжать работу по укреплению здоровья детей:  </vt:lpstr>
      <vt:lpstr>         Расширять представления детей о родной стране, о государственных и народных праздниках (8  Марта, День защитника Отечества, День Победы, Новый год и т.д.). Воспитывать любовь к Родине, расширять представления о родном городе. </vt:lpstr>
      <vt:lpstr>        Закреплять представления о предметах и явлениях окружающей действительности, растительном и животном мире. Формировать начало экологической культуры. </vt:lpstr>
      <vt:lpstr>      Развивать умение наблюдать, анализировать, сравнивать, выделять характерные, существенные признаки предметов и явлений окружающего мира. </vt:lpstr>
      <vt:lpstr>         Совершенствовать все стороны речи: добиваться чистого произношения всех звуков родного языка, расширять и активизировать словарь, продолжать развивать диалогическую речь,  обучать простым формам монологической речи, точно употребляю слова по смыслу. </vt:lpstr>
      <vt:lpstr>          Воспитывать дружеские взаимоотношения между детьми; привычку играть, трудиться, заниматься сообща; стремление радовать старших хорошими поступками. Формировать умение оценивать свою работу, воспитывать привычку работать старательно. Формировать доброжелательное и уважительное отношение к сверстникам. </vt:lpstr>
      <vt:lpstr>Формировать у детей предпосылки учебной деятельности.</vt:lpstr>
      <vt:lpstr>         Продолжать развивать внимание, умение понимать поставленную задачу (что нужно делать), способы её достижения (как делать); воспитывать усидчивость; учить проявлять настойчивость, целеустремлённость в достижении конечного результата. </vt:lpstr>
      <vt:lpstr>         Продолжать обучать практическим навыкам рисования, лепки, выразительного чтения, рассказывания, развивать певческие навыки и исполнительское умение в танцах. </vt:lpstr>
      <vt:lpstr> Физическое воспитание. Воспитание культурно-гигиенических навыков. К концу года дети могут:</vt:lpstr>
      <vt:lpstr>Презентация PowerPoint</vt:lpstr>
      <vt:lpstr> Умственное воспитание Сенсорное воспитание К концу года дети могут: </vt:lpstr>
      <vt:lpstr> Ребёнок и окружающий мир К концу года дети могут: </vt:lpstr>
      <vt:lpstr>Природное окружение. Экологическое воспитание К концу года дети могут: </vt:lpstr>
      <vt:lpstr>Развитие речи К концу года дети могут: </vt:lpstr>
      <vt:lpstr>Формирование элементарных математических представлений К концу года дети могут: </vt:lpstr>
      <vt:lpstr>Художественная литература К концу года дети могут: </vt:lpstr>
      <vt:lpstr>Изобразительная деятельность К концу года дети могут: </vt:lpstr>
      <vt:lpstr>В рисовании </vt:lpstr>
      <vt:lpstr>В лепке </vt:lpstr>
      <vt:lpstr>В аппликации 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user</cp:lastModifiedBy>
  <cp:revision>25</cp:revision>
  <dcterms:created xsi:type="dcterms:W3CDTF">2013-09-16T12:47:40Z</dcterms:created>
  <dcterms:modified xsi:type="dcterms:W3CDTF">2014-04-04T02:30:05Z</dcterms:modified>
</cp:coreProperties>
</file>