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6A83-6FAB-4F2C-A9E0-86FCD1A3B0E6}" type="datetimeFigureOut">
              <a:rPr lang="ru-RU" smtClean="0"/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2991-D07C-420E-9A0C-F4F64805EF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Повторение</a:t>
            </a:r>
            <a:b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 урок алгебра)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7 класс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7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39750" y="404813"/>
            <a:ext cx="1028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50825" y="6207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AutoShape 5"/>
          <p:cNvSpPr>
            <a:spLocks noChangeArrowheads="1"/>
          </p:cNvSpPr>
          <p:nvPr/>
        </p:nvSpPr>
        <p:spPr bwMode="auto">
          <a:xfrm>
            <a:off x="1476375" y="260350"/>
            <a:ext cx="5472113" cy="720725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Подумай и ответь! 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1187450" y="1125538"/>
            <a:ext cx="7705725" cy="1152525"/>
          </a:xfrm>
          <a:prstGeom prst="roundRect">
            <a:avLst>
              <a:gd name="adj" fmla="val 16667"/>
            </a:avLst>
          </a:prstGeom>
          <a:solidFill>
            <a:srgbClr val="00FF00">
              <a:alpha val="1607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8000"/>
                </a:solidFill>
                <a:latin typeface="Times New Roman" pitchFamily="18" charset="0"/>
              </a:rPr>
              <a:t>Циркуль стоит  </a:t>
            </a: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</a:rPr>
              <a:t>х</a:t>
            </a:r>
            <a:r>
              <a:rPr lang="ru-RU" sz="3200" b="1" i="1">
                <a:solidFill>
                  <a:srgbClr val="008000"/>
                </a:solidFill>
                <a:latin typeface="Times New Roman" pitchFamily="18" charset="0"/>
              </a:rPr>
              <a:t> руб, а карандаш  </a:t>
            </a:r>
            <a:r>
              <a:rPr lang="ru-RU" sz="3200" b="1" i="1">
                <a:solidFill>
                  <a:srgbClr val="CC0000"/>
                </a:solidFill>
                <a:latin typeface="Times New Roman" pitchFamily="18" charset="0"/>
              </a:rPr>
              <a:t>у</a:t>
            </a:r>
            <a:r>
              <a:rPr lang="en-US" sz="3200" b="1" i="1">
                <a:solidFill>
                  <a:srgbClr val="008000"/>
                </a:solidFill>
                <a:latin typeface="Times New Roman" pitchFamily="18" charset="0"/>
              </a:rPr>
              <a:t> </a:t>
            </a:r>
            <a:r>
              <a:rPr lang="ru-RU" sz="3200" b="1" i="1">
                <a:solidFill>
                  <a:srgbClr val="008000"/>
                </a:solidFill>
                <a:latin typeface="Times New Roman" pitchFamily="18" charset="0"/>
              </a:rPr>
              <a:t>руб.</a:t>
            </a:r>
          </a:p>
          <a:p>
            <a:pPr algn="ctr"/>
            <a:r>
              <a:rPr lang="ru-RU" sz="3200" b="1" i="1">
                <a:solidFill>
                  <a:srgbClr val="008000"/>
                </a:solidFill>
                <a:latin typeface="Times New Roman" pitchFamily="18" charset="0"/>
              </a:rPr>
              <a:t>Что означает выражение:</a:t>
            </a:r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50"/>
          <p:cNvGrpSpPr>
            <a:grpSpLocks/>
          </p:cNvGrpSpPr>
          <p:nvPr/>
        </p:nvGrpSpPr>
        <p:grpSpPr bwMode="auto">
          <a:xfrm>
            <a:off x="5435600" y="2565400"/>
            <a:ext cx="3425825" cy="1784350"/>
            <a:chOff x="3424" y="1616"/>
            <a:chExt cx="2158" cy="1124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 rot="3659299" flipH="1">
              <a:off x="3964" y="1076"/>
              <a:ext cx="852" cy="1931"/>
              <a:chOff x="3797" y="754"/>
              <a:chExt cx="852" cy="1931"/>
            </a:xfrm>
          </p:grpSpPr>
          <p:sp>
            <p:nvSpPr>
              <p:cNvPr id="23592" name="Freeform 8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 rot="78698">
                <a:off x="4428" y="2315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94" name="Freeform 10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5" name="Freeform 11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 rot="2763387" flipH="1">
              <a:off x="4191" y="1348"/>
              <a:ext cx="852" cy="1931"/>
              <a:chOff x="3797" y="754"/>
              <a:chExt cx="852" cy="1931"/>
            </a:xfrm>
          </p:grpSpPr>
          <p:sp>
            <p:nvSpPr>
              <p:cNvPr id="23588" name="Freeform 18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55" name="Freeform 19"/>
              <p:cNvSpPr>
                <a:spLocks/>
              </p:cNvSpPr>
              <p:nvPr/>
            </p:nvSpPr>
            <p:spPr bwMode="auto">
              <a:xfrm rot="78698">
                <a:off x="4429" y="2315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90" name="Freeform 20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1" name="Freeform 21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 rot="3659299" flipH="1">
              <a:off x="4100" y="1212"/>
              <a:ext cx="852" cy="1931"/>
              <a:chOff x="3797" y="754"/>
              <a:chExt cx="852" cy="1931"/>
            </a:xfrm>
          </p:grpSpPr>
          <p:sp>
            <p:nvSpPr>
              <p:cNvPr id="23584" name="Freeform 23"/>
              <p:cNvSpPr>
                <a:spLocks/>
              </p:cNvSpPr>
              <p:nvPr/>
            </p:nvSpPr>
            <p:spPr bwMode="auto">
              <a:xfrm rot="78698">
                <a:off x="3797" y="754"/>
                <a:ext cx="852" cy="1909"/>
              </a:xfrm>
              <a:custGeom>
                <a:avLst/>
                <a:gdLst>
                  <a:gd name="T0" fmla="*/ 0 w 1252"/>
                  <a:gd name="T1" fmla="*/ 90 h 3125"/>
                  <a:gd name="T2" fmla="*/ 227 w 1252"/>
                  <a:gd name="T3" fmla="*/ 0 h 3125"/>
                  <a:gd name="T4" fmla="*/ 1179 w 1252"/>
                  <a:gd name="T5" fmla="*/ 2540 h 3125"/>
                  <a:gd name="T6" fmla="*/ 1252 w 1252"/>
                  <a:gd name="T7" fmla="*/ 3125 h 3125"/>
                  <a:gd name="T8" fmla="*/ 952 w 1252"/>
                  <a:gd name="T9" fmla="*/ 2630 h 3125"/>
                  <a:gd name="T10" fmla="*/ 0 w 1252"/>
                  <a:gd name="T11" fmla="*/ 90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960" name="Freeform 24"/>
              <p:cNvSpPr>
                <a:spLocks/>
              </p:cNvSpPr>
              <p:nvPr/>
            </p:nvSpPr>
            <p:spPr bwMode="auto">
              <a:xfrm rot="78698">
                <a:off x="4428" y="2315"/>
                <a:ext cx="215" cy="371"/>
              </a:xfrm>
              <a:custGeom>
                <a:avLst/>
                <a:gdLst/>
                <a:ahLst/>
                <a:cxnLst>
                  <a:cxn ang="0">
                    <a:pos x="316" y="608"/>
                  </a:cxn>
                  <a:cxn ang="0">
                    <a:pos x="227" y="0"/>
                  </a:cxn>
                  <a:cxn ang="0">
                    <a:pos x="0" y="90"/>
                  </a:cxn>
                  <a:cxn ang="0">
                    <a:pos x="316" y="608"/>
                  </a:cxn>
                </a:cxnLst>
                <a:rect l="0" t="0" r="r" b="b"/>
                <a:pathLst>
                  <a:path w="316" h="608">
                    <a:moveTo>
                      <a:pt x="316" y="608"/>
                    </a:moveTo>
                    <a:lnTo>
                      <a:pt x="227" y="0"/>
                    </a:lnTo>
                    <a:lnTo>
                      <a:pt x="0" y="90"/>
                    </a:lnTo>
                    <a:lnTo>
                      <a:pt x="316" y="6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1"/>
                  </a:gs>
                  <a:gs pos="50000">
                    <a:srgbClr val="FF9900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86" name="Freeform 25"/>
              <p:cNvSpPr>
                <a:spLocks/>
              </p:cNvSpPr>
              <p:nvPr/>
            </p:nvSpPr>
            <p:spPr bwMode="auto">
              <a:xfrm rot="78698">
                <a:off x="4554" y="2536"/>
                <a:ext cx="82" cy="141"/>
              </a:xfrm>
              <a:custGeom>
                <a:avLst/>
                <a:gdLst>
                  <a:gd name="T0" fmla="*/ 85 w 121"/>
                  <a:gd name="T1" fmla="*/ 0 h 230"/>
                  <a:gd name="T2" fmla="*/ 0 w 121"/>
                  <a:gd name="T3" fmla="*/ 25 h 230"/>
                  <a:gd name="T4" fmla="*/ 121 w 121"/>
                  <a:gd name="T5" fmla="*/ 230 h 230"/>
                  <a:gd name="T6" fmla="*/ 85 w 121"/>
                  <a:gd name="T7" fmla="*/ 0 h 23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1"/>
                  <a:gd name="T13" fmla="*/ 0 h 230"/>
                  <a:gd name="T14" fmla="*/ 121 w 121"/>
                  <a:gd name="T15" fmla="*/ 230 h 23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1" h="230">
                    <a:moveTo>
                      <a:pt x="85" y="0"/>
                    </a:moveTo>
                    <a:lnTo>
                      <a:pt x="0" y="25"/>
                    </a:lnTo>
                    <a:lnTo>
                      <a:pt x="121" y="23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Freeform 26"/>
              <p:cNvSpPr>
                <a:spLocks/>
              </p:cNvSpPr>
              <p:nvPr/>
            </p:nvSpPr>
            <p:spPr bwMode="auto">
              <a:xfrm rot="78698">
                <a:off x="3866" y="765"/>
                <a:ext cx="744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27"/>
          <p:cNvGrpSpPr>
            <a:grpSpLocks/>
          </p:cNvGrpSpPr>
          <p:nvPr/>
        </p:nvGrpSpPr>
        <p:grpSpPr bwMode="auto">
          <a:xfrm rot="366378">
            <a:off x="7451725" y="1916113"/>
            <a:ext cx="1390650" cy="3206750"/>
            <a:chOff x="746" y="796"/>
            <a:chExt cx="903" cy="1999"/>
          </a:xfrm>
        </p:grpSpPr>
        <p:sp>
          <p:nvSpPr>
            <p:cNvPr id="23573" name="Freeform 28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65" name="Freeform 29"/>
            <p:cNvSpPr>
              <a:spLocks/>
            </p:cNvSpPr>
            <p:nvPr/>
          </p:nvSpPr>
          <p:spPr bwMode="auto">
            <a:xfrm rot="78698">
              <a:off x="1428" y="2355"/>
              <a:ext cx="213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75" name="Freeform 30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3577" name="Freeform 32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3579" name="Freeform 34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80" name="Oval 35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" name="Group 36"/>
          <p:cNvGrpSpPr>
            <a:grpSpLocks/>
          </p:cNvGrpSpPr>
          <p:nvPr/>
        </p:nvGrpSpPr>
        <p:grpSpPr bwMode="auto">
          <a:xfrm rot="366378" flipH="1">
            <a:off x="7983538" y="2060575"/>
            <a:ext cx="1160462" cy="3206750"/>
            <a:chOff x="746" y="796"/>
            <a:chExt cx="903" cy="1999"/>
          </a:xfrm>
        </p:grpSpPr>
        <p:sp>
          <p:nvSpPr>
            <p:cNvPr id="23565" name="Freeform 37"/>
            <p:cNvSpPr>
              <a:spLocks/>
            </p:cNvSpPr>
            <p:nvPr/>
          </p:nvSpPr>
          <p:spPr bwMode="auto">
            <a:xfrm rot="78698">
              <a:off x="801" y="796"/>
              <a:ext cx="848" cy="1909"/>
            </a:xfrm>
            <a:custGeom>
              <a:avLst/>
              <a:gdLst>
                <a:gd name="T0" fmla="*/ 0 w 1252"/>
                <a:gd name="T1" fmla="*/ 90 h 3125"/>
                <a:gd name="T2" fmla="*/ 227 w 1252"/>
                <a:gd name="T3" fmla="*/ 0 h 3125"/>
                <a:gd name="T4" fmla="*/ 1179 w 1252"/>
                <a:gd name="T5" fmla="*/ 2540 h 3125"/>
                <a:gd name="T6" fmla="*/ 1252 w 1252"/>
                <a:gd name="T7" fmla="*/ 3125 h 3125"/>
                <a:gd name="T8" fmla="*/ 952 w 1252"/>
                <a:gd name="T9" fmla="*/ 2630 h 3125"/>
                <a:gd name="T10" fmla="*/ 0 w 1252"/>
                <a:gd name="T11" fmla="*/ 90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rgbClr val="33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74" name="Freeform 38"/>
            <p:cNvSpPr>
              <a:spLocks/>
            </p:cNvSpPr>
            <p:nvPr/>
          </p:nvSpPr>
          <p:spPr bwMode="auto">
            <a:xfrm rot="78698">
              <a:off x="1430" y="2355"/>
              <a:ext cx="214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567" name="Freeform 39"/>
            <p:cNvSpPr>
              <a:spLocks/>
            </p:cNvSpPr>
            <p:nvPr/>
          </p:nvSpPr>
          <p:spPr bwMode="auto">
            <a:xfrm rot="78698">
              <a:off x="1554" y="2578"/>
              <a:ext cx="82" cy="141"/>
            </a:xfrm>
            <a:custGeom>
              <a:avLst/>
              <a:gdLst>
                <a:gd name="T0" fmla="*/ 85 w 121"/>
                <a:gd name="T1" fmla="*/ 0 h 230"/>
                <a:gd name="T2" fmla="*/ 0 w 121"/>
                <a:gd name="T3" fmla="*/ 25 h 230"/>
                <a:gd name="T4" fmla="*/ 121 w 121"/>
                <a:gd name="T5" fmla="*/ 230 h 230"/>
                <a:gd name="T6" fmla="*/ 85 w 121"/>
                <a:gd name="T7" fmla="*/ 0 h 2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1"/>
                <a:gd name="T13" fmla="*/ 0 h 230"/>
                <a:gd name="T14" fmla="*/ 121 w 121"/>
                <a:gd name="T15" fmla="*/ 230 h 2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746" y="807"/>
              <a:ext cx="864" cy="1988"/>
              <a:chOff x="738" y="806"/>
              <a:chExt cx="864" cy="1988"/>
            </a:xfrm>
          </p:grpSpPr>
          <p:sp>
            <p:nvSpPr>
              <p:cNvPr id="23569" name="Freeform 41"/>
              <p:cNvSpPr>
                <a:spLocks/>
              </p:cNvSpPr>
              <p:nvPr/>
            </p:nvSpPr>
            <p:spPr bwMode="auto">
              <a:xfrm rot="78698">
                <a:off x="861" y="806"/>
                <a:ext cx="741" cy="1595"/>
              </a:xfrm>
              <a:custGeom>
                <a:avLst/>
                <a:gdLst>
                  <a:gd name="T0" fmla="*/ 867 w 1094"/>
                  <a:gd name="T1" fmla="*/ 2612 h 2612"/>
                  <a:gd name="T2" fmla="*/ 1094 w 1094"/>
                  <a:gd name="T3" fmla="*/ 2522 h 2612"/>
                  <a:gd name="T4" fmla="*/ 1016 w 1094"/>
                  <a:gd name="T5" fmla="*/ 2554 h 2612"/>
                  <a:gd name="T6" fmla="*/ 84 w 1094"/>
                  <a:gd name="T7" fmla="*/ 0 h 2612"/>
                  <a:gd name="T8" fmla="*/ 0 w 1094"/>
                  <a:gd name="T9" fmla="*/ 30 h 2612"/>
                  <a:gd name="T10" fmla="*/ 940 w 1094"/>
                  <a:gd name="T11" fmla="*/ 2584 h 2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94"/>
                  <a:gd name="T19" fmla="*/ 0 h 2612"/>
                  <a:gd name="T20" fmla="*/ 1094 w 1094"/>
                  <a:gd name="T21" fmla="*/ 2612 h 26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94" h="2612">
                    <a:moveTo>
                      <a:pt x="867" y="2612"/>
                    </a:moveTo>
                    <a:lnTo>
                      <a:pt x="1094" y="2522"/>
                    </a:lnTo>
                    <a:lnTo>
                      <a:pt x="1016" y="2554"/>
                    </a:lnTo>
                    <a:lnTo>
                      <a:pt x="84" y="0"/>
                    </a:lnTo>
                    <a:lnTo>
                      <a:pt x="0" y="30"/>
                    </a:lnTo>
                    <a:lnTo>
                      <a:pt x="940" y="2584"/>
                    </a:lnTo>
                  </a:path>
                </a:pathLst>
              </a:cu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42"/>
              <p:cNvGrpSpPr>
                <a:grpSpLocks/>
              </p:cNvGrpSpPr>
              <p:nvPr/>
            </p:nvGrpSpPr>
            <p:grpSpPr bwMode="auto">
              <a:xfrm rot="78698">
                <a:off x="738" y="936"/>
                <a:ext cx="382" cy="1858"/>
                <a:chOff x="1292" y="1570"/>
                <a:chExt cx="363" cy="1905"/>
              </a:xfrm>
            </p:grpSpPr>
            <p:sp>
              <p:nvSpPr>
                <p:cNvPr id="23571" name="Freeform 43"/>
                <p:cNvSpPr>
                  <a:spLocks/>
                </p:cNvSpPr>
                <p:nvPr/>
              </p:nvSpPr>
              <p:spPr bwMode="auto">
                <a:xfrm>
                  <a:off x="1292" y="1616"/>
                  <a:ext cx="227" cy="1859"/>
                </a:xfrm>
                <a:custGeom>
                  <a:avLst/>
                  <a:gdLst>
                    <a:gd name="T0" fmla="*/ 227 w 227"/>
                    <a:gd name="T1" fmla="*/ 136 h 1859"/>
                    <a:gd name="T2" fmla="*/ 0 w 227"/>
                    <a:gd name="T3" fmla="*/ 1859 h 1859"/>
                    <a:gd name="T4" fmla="*/ 0 w 227"/>
                    <a:gd name="T5" fmla="*/ 1633 h 1859"/>
                    <a:gd name="T6" fmla="*/ 137 w 227"/>
                    <a:gd name="T7" fmla="*/ 0 h 18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27"/>
                    <a:gd name="T13" fmla="*/ 0 h 1859"/>
                    <a:gd name="T14" fmla="*/ 227 w 227"/>
                    <a:gd name="T15" fmla="*/ 1859 h 18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27" h="1859">
                      <a:moveTo>
                        <a:pt x="227" y="136"/>
                      </a:moveTo>
                      <a:lnTo>
                        <a:pt x="0" y="1859"/>
                      </a:lnTo>
                      <a:lnTo>
                        <a:pt x="0" y="1633"/>
                      </a:lnTo>
                      <a:lnTo>
                        <a:pt x="137" y="0"/>
                      </a:lnTo>
                    </a:path>
                  </a:pathLst>
                </a:cu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572" name="Oval 44"/>
                <p:cNvSpPr>
                  <a:spLocks noChangeArrowheads="1"/>
                </p:cNvSpPr>
                <p:nvPr/>
              </p:nvSpPr>
              <p:spPr bwMode="auto">
                <a:xfrm>
                  <a:off x="1383" y="1570"/>
                  <a:ext cx="272" cy="272"/>
                </a:xfrm>
                <a:prstGeom prst="ellipse">
                  <a:avLst/>
                </a:prstGeom>
                <a:solidFill>
                  <a:srgbClr val="777777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539750" y="3500438"/>
            <a:ext cx="1655763" cy="720725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x + y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39982" name="Rectangle 46"/>
          <p:cNvSpPr>
            <a:spLocks noChangeArrowheads="1"/>
          </p:cNvSpPr>
          <p:nvPr/>
        </p:nvSpPr>
        <p:spPr bwMode="auto">
          <a:xfrm>
            <a:off x="1116013" y="5013325"/>
            <a:ext cx="1655762" cy="720725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7x + y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3132138" y="4005263"/>
            <a:ext cx="1655762" cy="720725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12x + 2y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3924300" y="5373688"/>
            <a:ext cx="1655763" cy="720725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x : y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39985" name="Rectangle 49"/>
          <p:cNvSpPr>
            <a:spLocks noChangeArrowheads="1"/>
          </p:cNvSpPr>
          <p:nvPr/>
        </p:nvSpPr>
        <p:spPr bwMode="auto">
          <a:xfrm>
            <a:off x="6732588" y="5661025"/>
            <a:ext cx="1655762" cy="720725"/>
          </a:xfrm>
          <a:prstGeom prst="rect">
            <a:avLst/>
          </a:prstGeom>
          <a:solidFill>
            <a:srgbClr val="FFFF00">
              <a:alpha val="56862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i="1">
                <a:latin typeface="Times New Roman" pitchFamily="18" charset="0"/>
              </a:rPr>
              <a:t>y : x</a:t>
            </a:r>
            <a:endParaRPr lang="ru-RU" sz="3600" b="1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9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9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9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9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9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81" grpId="0" animBg="1"/>
      <p:bldP spid="39982" grpId="0" animBg="1"/>
      <p:bldP spid="39983" grpId="0" animBg="1"/>
      <p:bldP spid="39984" grpId="0" animBg="1"/>
      <p:bldP spid="3998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357290" y="1142984"/>
            <a:ext cx="6858048" cy="2571768"/>
          </a:xfrm>
          <a:prstGeom prst="flowChartPunchedTape">
            <a:avLst/>
          </a:prstGeom>
          <a:solidFill>
            <a:srgbClr val="FFFF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>
                <a:solidFill>
                  <a:srgbClr val="0070C0"/>
                </a:solidFill>
                <a:latin typeface="Arial Black" pitchFamily="34" charset="0"/>
              </a:rPr>
              <a:t>Сформулируйте правило сложение чисел с разными знаками</a:t>
            </a:r>
            <a:endParaRPr lang="ru-RU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5" name="Picture 6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1788" y="3860800"/>
            <a:ext cx="2462212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00034" y="4929198"/>
            <a:ext cx="2214578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34" y="4071942"/>
            <a:ext cx="2214578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3286124"/>
            <a:ext cx="2214578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714488"/>
            <a:ext cx="2214578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2500306"/>
            <a:ext cx="2643206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400" dirty="0" smtClean="0"/>
              <a:t>-35+11=</a:t>
            </a:r>
          </a:p>
          <a:p>
            <a:pPr>
              <a:buNone/>
            </a:pPr>
            <a:r>
              <a:rPr lang="ru-RU" sz="4400" dirty="0" smtClean="0"/>
              <a:t>34,2-35,4=</a:t>
            </a:r>
          </a:p>
          <a:p>
            <a:pPr>
              <a:buNone/>
            </a:pPr>
            <a:r>
              <a:rPr lang="ru-RU" sz="4400" dirty="0" smtClean="0"/>
              <a:t>-3+26=</a:t>
            </a:r>
          </a:p>
          <a:p>
            <a:pPr>
              <a:buNone/>
            </a:pPr>
            <a:r>
              <a:rPr lang="ru-RU" sz="4400" dirty="0" smtClean="0"/>
              <a:t>0-356=</a:t>
            </a:r>
          </a:p>
          <a:p>
            <a:pPr>
              <a:buNone/>
            </a:pPr>
            <a:r>
              <a:rPr lang="ru-RU" sz="4400" dirty="0" smtClean="0"/>
              <a:t>-15+0,5=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25"/>
          <p:cNvSpPr>
            <a:spLocks noChangeArrowheads="1"/>
          </p:cNvSpPr>
          <p:nvPr/>
        </p:nvSpPr>
        <p:spPr bwMode="auto">
          <a:xfrm>
            <a:off x="2786050" y="1500174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-24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000364" y="2214554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-1,2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1" name="AutoShape 25"/>
          <p:cNvSpPr>
            <a:spLocks noChangeArrowheads="1"/>
          </p:cNvSpPr>
          <p:nvPr/>
        </p:nvSpPr>
        <p:spPr bwMode="auto">
          <a:xfrm>
            <a:off x="2571736" y="3000372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23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2428860" y="3857628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-356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4" name="AutoShape 25"/>
          <p:cNvSpPr>
            <a:spLocks noChangeArrowheads="1"/>
          </p:cNvSpPr>
          <p:nvPr/>
        </p:nvSpPr>
        <p:spPr bwMode="auto">
          <a:xfrm>
            <a:off x="2428860" y="4786322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-14,5</a:t>
            </a:r>
            <a:endParaRPr lang="ru-RU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571604" y="1285860"/>
            <a:ext cx="6072230" cy="250033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6"/>
            <a:ext cx="6829444" cy="4525963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Сформулируйте правило сложения двух отрицательных чисел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5" name="Picture 6" descr="CRCTR1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1788" y="3860800"/>
            <a:ext cx="2462212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214414" y="4357694"/>
            <a:ext cx="2714644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3500438"/>
            <a:ext cx="2714644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42976" y="2643182"/>
            <a:ext cx="2714644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1714488"/>
            <a:ext cx="2714644" cy="6429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765175"/>
            <a:ext cx="914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60000"/>
              </a:lnSpc>
            </a:pP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643050"/>
            <a:ext cx="732951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-5-24=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-13-0=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-34-56=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0070C0"/>
                </a:solidFill>
              </a:rPr>
              <a:t>-100-2=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3714744" y="3357562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-90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1" name="AutoShape 25"/>
          <p:cNvSpPr>
            <a:spLocks noChangeArrowheads="1"/>
          </p:cNvSpPr>
          <p:nvPr/>
        </p:nvSpPr>
        <p:spPr bwMode="auto">
          <a:xfrm>
            <a:off x="3571868" y="2428868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-13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3786182" y="4214818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-102</a:t>
            </a:r>
            <a:endParaRPr lang="ru-RU" sz="4400" b="1" dirty="0">
              <a:latin typeface="Times New Roman" pitchFamily="18" charset="0"/>
            </a:endParaRPr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3428992" y="1428736"/>
            <a:ext cx="2143140" cy="1143008"/>
          </a:xfrm>
          <a:prstGeom prst="irregularSeal1">
            <a:avLst/>
          </a:prstGeom>
          <a:gradFill rotWithShape="1">
            <a:gsLst>
              <a:gs pos="0">
                <a:srgbClr val="FFFFFF"/>
              </a:gs>
              <a:gs pos="100000">
                <a:srgbClr val="00FF00">
                  <a:alpha val="45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 dirty="0" smtClean="0">
                <a:latin typeface="Times New Roman" pitchFamily="18" charset="0"/>
              </a:rPr>
              <a:t>-29</a:t>
            </a:r>
            <a:endParaRPr lang="ru-RU" sz="4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357290" y="571480"/>
            <a:ext cx="7072362" cy="321471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358114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0070C0"/>
                </a:solidFill>
              </a:rPr>
              <a:t>Сформулируйте правило умножения действительных чисел</a:t>
            </a:r>
          </a:p>
          <a:p>
            <a:pPr algn="ctr">
              <a:buNone/>
            </a:pPr>
            <a:endParaRPr lang="ru-RU" sz="36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(-)</a:t>
            </a:r>
            <a:r>
              <a:rPr lang="he-IL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ּ</a:t>
            </a:r>
            <a:r>
              <a:rPr lang="ru-RU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(-)=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(+)(-)=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(-)(+)=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3816350" cy="850900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8000"/>
                </a:solidFill>
                <a:latin typeface="Times New Roman" pitchFamily="18" charset="0"/>
              </a:rPr>
              <a:t>Решим задачу: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1116013" y="1125538"/>
            <a:ext cx="7775575" cy="1871662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Туристы в течение двух часов ехали 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на велосипедах по шоссе со скоростью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16 км/ч, а затем шли лесом ещё 7 км.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Какова длина всего маршрута?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 rot="1257176">
            <a:off x="-468313" y="5300663"/>
            <a:ext cx="9812338" cy="1019175"/>
            <a:chOff x="-165" y="584"/>
            <a:chExt cx="6181" cy="642"/>
          </a:xfrm>
        </p:grpSpPr>
        <p:sp>
          <p:nvSpPr>
            <p:cNvPr id="16874" name="Rectangle 5"/>
            <p:cNvSpPr>
              <a:spLocks noChangeArrowheads="1"/>
            </p:cNvSpPr>
            <p:nvPr/>
          </p:nvSpPr>
          <p:spPr bwMode="auto">
            <a:xfrm rot="-356004">
              <a:off x="-165" y="707"/>
              <a:ext cx="6181" cy="406"/>
            </a:xfrm>
            <a:prstGeom prst="rect">
              <a:avLst/>
            </a:prstGeom>
            <a:gradFill rotWithShape="1">
              <a:gsLst>
                <a:gs pos="0">
                  <a:srgbClr val="EAEAEA"/>
                </a:gs>
                <a:gs pos="50000">
                  <a:srgbClr val="B2B2B2"/>
                </a:gs>
                <a:gs pos="100000">
                  <a:srgbClr val="EAEAEA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6875" name="Line 6"/>
            <p:cNvSpPr>
              <a:spLocks noChangeShapeType="1"/>
            </p:cNvSpPr>
            <p:nvPr/>
          </p:nvSpPr>
          <p:spPr bwMode="auto">
            <a:xfrm flipV="1">
              <a:off x="-165" y="584"/>
              <a:ext cx="6180" cy="64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127" name="Picture 7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50825" y="6207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-396875" y="4581525"/>
            <a:ext cx="9764713" cy="40322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996600"/>
              </a:gs>
              <a:gs pos="100000">
                <a:srgbClr val="B2B2B2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9600" b="1">
              <a:latin typeface="Times New Roman" pitchFamily="18" charset="0"/>
              <a:cs typeface="Arial" charset="0"/>
            </a:endParaRP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667625" y="5229225"/>
            <a:ext cx="1187450" cy="469900"/>
            <a:chOff x="3353" y="4024"/>
            <a:chExt cx="1021" cy="296"/>
          </a:xfrm>
        </p:grpSpPr>
        <p:grpSp>
          <p:nvGrpSpPr>
            <p:cNvPr id="4" name="Group 10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5" name="Group 11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72" name="Freeform 1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73" name="Freeform 1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70" name="Freeform 1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71" name="Freeform 1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68" name="Freeform 1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69" name="Freeform 2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9" name="Group 21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0" name="Group 22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63" name="Freeform 2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64" name="Freeform 2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61" name="Freeform 2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62" name="Freeform 2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59" name="Freeform 2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60" name="Freeform 3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3" name="Group 31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4" name="Group 32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5" name="Group 3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52" name="Freeform 3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53" name="Freeform 3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" name="Group 3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50" name="Freeform 3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51" name="Freeform 3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7" name="Group 3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48" name="Freeform 4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49" name="Freeform 4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8" name="Group 42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9" name="Group 43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43" name="Freeform 44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44" name="Freeform 45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0" name="Group 46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41" name="Freeform 4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42" name="Freeform 4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" name="Group 49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39" name="Freeform 5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40" name="Freeform 5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2" name="Group 52"/>
          <p:cNvGrpSpPr>
            <a:grpSpLocks/>
          </p:cNvGrpSpPr>
          <p:nvPr/>
        </p:nvGrpSpPr>
        <p:grpSpPr bwMode="auto">
          <a:xfrm>
            <a:off x="6156325" y="4868863"/>
            <a:ext cx="1187450" cy="469900"/>
            <a:chOff x="3353" y="4024"/>
            <a:chExt cx="1021" cy="296"/>
          </a:xfrm>
        </p:grpSpPr>
        <p:grpSp>
          <p:nvGrpSpPr>
            <p:cNvPr id="23" name="Group 53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24" name="Group 54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25" name="Group 5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30" name="Freeform 5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31" name="Freeform 5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6" name="Group 5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28" name="Freeform 5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29" name="Freeform 6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" name="Group 6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26" name="Freeform 6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27" name="Freeform 6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8" name="Group 64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29" name="Group 65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21" name="Freeform 6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22" name="Freeform 6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" name="Group 68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19" name="Freeform 6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20" name="Freeform 7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1" name="Group 71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17" name="Freeform 7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18" name="Freeform 7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744" name="Group 74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15745" name="Group 75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5746" name="Group 7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10" name="Freeform 7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11" name="Freeform 7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747" name="Group 7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808" name="Freeform 8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09" name="Freeform 8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749" name="Group 8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806" name="Freeform 8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07" name="Freeform 8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750" name="Group 85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15759" name="Group 86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801" name="Freeform 87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02" name="Freeform 88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760" name="Group 89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799" name="Freeform 9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800" name="Freeform 9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769" name="Group 92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797" name="Freeform 9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98" name="Freeform 9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15770" name="Group 95"/>
          <p:cNvGrpSpPr>
            <a:grpSpLocks/>
          </p:cNvGrpSpPr>
          <p:nvPr/>
        </p:nvGrpSpPr>
        <p:grpSpPr bwMode="auto">
          <a:xfrm>
            <a:off x="3132138" y="4724400"/>
            <a:ext cx="1187450" cy="469900"/>
            <a:chOff x="3353" y="4024"/>
            <a:chExt cx="1021" cy="296"/>
          </a:xfrm>
        </p:grpSpPr>
        <p:grpSp>
          <p:nvGrpSpPr>
            <p:cNvPr id="15779" name="Group 96"/>
            <p:cNvGrpSpPr>
              <a:grpSpLocks/>
            </p:cNvGrpSpPr>
            <p:nvPr/>
          </p:nvGrpSpPr>
          <p:grpSpPr bwMode="auto">
            <a:xfrm rot="464866">
              <a:off x="3353" y="4024"/>
              <a:ext cx="544" cy="296"/>
              <a:chOff x="4649" y="2704"/>
              <a:chExt cx="544" cy="296"/>
            </a:xfrm>
          </p:grpSpPr>
          <p:grpSp>
            <p:nvGrpSpPr>
              <p:cNvPr id="15780" name="Group 97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15789" name="Group 9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788" name="Freeform 9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89" name="Freeform 10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790" name="Group 10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786" name="Freeform 10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87" name="Freeform 10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799" name="Group 10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784" name="Freeform 10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85" name="Freeform 10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00" name="Group 107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624" name="Group 108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779" name="Freeform 109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80" name="Freeform 110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5" name="Group 111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777" name="Freeform 112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78" name="Freeform 113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26" name="Group 114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775" name="Freeform 115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76" name="Freeform 116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6627" name="Group 117"/>
            <p:cNvGrpSpPr>
              <a:grpSpLocks/>
            </p:cNvGrpSpPr>
            <p:nvPr/>
          </p:nvGrpSpPr>
          <p:grpSpPr bwMode="auto">
            <a:xfrm rot="21135134" flipH="1">
              <a:off x="3830" y="4024"/>
              <a:ext cx="544" cy="296"/>
              <a:chOff x="4649" y="2704"/>
              <a:chExt cx="544" cy="296"/>
            </a:xfrm>
          </p:grpSpPr>
          <p:grpSp>
            <p:nvGrpSpPr>
              <p:cNvPr id="6628" name="Group 118"/>
              <p:cNvGrpSpPr>
                <a:grpSpLocks/>
              </p:cNvGrpSpPr>
              <p:nvPr/>
            </p:nvGrpSpPr>
            <p:grpSpPr bwMode="auto">
              <a:xfrm rot="20634609" flipH="1">
                <a:off x="4649" y="2795"/>
                <a:ext cx="272" cy="205"/>
                <a:chOff x="4694" y="3475"/>
                <a:chExt cx="363" cy="432"/>
              </a:xfrm>
            </p:grpSpPr>
            <p:grpSp>
              <p:nvGrpSpPr>
                <p:cNvPr id="6629" name="Group 11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768" name="Freeform 12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69" name="Freeform 12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30" name="Group 12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766" name="Freeform 12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67" name="Freeform 12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31" name="Group 12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764" name="Freeform 12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65" name="Freeform 12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6632" name="Group 128"/>
              <p:cNvGrpSpPr>
                <a:grpSpLocks/>
              </p:cNvGrpSpPr>
              <p:nvPr/>
            </p:nvGrpSpPr>
            <p:grpSpPr bwMode="auto">
              <a:xfrm rot="-519260">
                <a:off x="4921" y="2704"/>
                <a:ext cx="272" cy="205"/>
                <a:chOff x="4694" y="3475"/>
                <a:chExt cx="363" cy="432"/>
              </a:xfrm>
            </p:grpSpPr>
            <p:grpSp>
              <p:nvGrpSpPr>
                <p:cNvPr id="6633" name="Group 129"/>
                <p:cNvGrpSpPr>
                  <a:grpSpLocks/>
                </p:cNvGrpSpPr>
                <p:nvPr/>
              </p:nvGrpSpPr>
              <p:grpSpPr bwMode="auto">
                <a:xfrm>
                  <a:off x="4694" y="3475"/>
                  <a:ext cx="136" cy="341"/>
                  <a:chOff x="4694" y="3475"/>
                  <a:chExt cx="136" cy="341"/>
                </a:xfrm>
              </p:grpSpPr>
              <p:sp>
                <p:nvSpPr>
                  <p:cNvPr id="16759" name="Freeform 130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60" name="Freeform 131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34" name="Group 132"/>
                <p:cNvGrpSpPr>
                  <a:grpSpLocks/>
                </p:cNvGrpSpPr>
                <p:nvPr/>
              </p:nvGrpSpPr>
              <p:grpSpPr bwMode="auto">
                <a:xfrm rot="451181">
                  <a:off x="4785" y="3521"/>
                  <a:ext cx="136" cy="341"/>
                  <a:chOff x="4694" y="3475"/>
                  <a:chExt cx="136" cy="341"/>
                </a:xfrm>
              </p:grpSpPr>
              <p:sp>
                <p:nvSpPr>
                  <p:cNvPr id="16757" name="Freeform 133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58" name="Freeform 134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35" name="Group 135"/>
                <p:cNvGrpSpPr>
                  <a:grpSpLocks/>
                </p:cNvGrpSpPr>
                <p:nvPr/>
              </p:nvGrpSpPr>
              <p:grpSpPr bwMode="auto">
                <a:xfrm rot="1557406">
                  <a:off x="4921" y="3566"/>
                  <a:ext cx="136" cy="341"/>
                  <a:chOff x="4694" y="3475"/>
                  <a:chExt cx="136" cy="341"/>
                </a:xfrm>
              </p:grpSpPr>
              <p:sp>
                <p:nvSpPr>
                  <p:cNvPr id="16755" name="Freeform 136"/>
                  <p:cNvSpPr>
                    <a:spLocks/>
                  </p:cNvSpPr>
                  <p:nvPr/>
                </p:nvSpPr>
                <p:spPr bwMode="auto">
                  <a:xfrm>
                    <a:off x="4694" y="3475"/>
                    <a:ext cx="136" cy="318"/>
                  </a:xfrm>
                  <a:custGeom>
                    <a:avLst/>
                    <a:gdLst>
                      <a:gd name="T0" fmla="*/ 136 w 136"/>
                      <a:gd name="T1" fmla="*/ 0 h 318"/>
                      <a:gd name="T2" fmla="*/ 46 w 136"/>
                      <a:gd name="T3" fmla="*/ 137 h 318"/>
                      <a:gd name="T4" fmla="*/ 0 w 136"/>
                      <a:gd name="T5" fmla="*/ 318 h 318"/>
                      <a:gd name="T6" fmla="*/ 0 60000 65536"/>
                      <a:gd name="T7" fmla="*/ 0 60000 65536"/>
                      <a:gd name="T8" fmla="*/ 0 60000 65536"/>
                      <a:gd name="T9" fmla="*/ 0 w 136"/>
                      <a:gd name="T10" fmla="*/ 0 h 318"/>
                      <a:gd name="T11" fmla="*/ 136 w 136"/>
                      <a:gd name="T12" fmla="*/ 318 h 31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6" h="318">
                        <a:moveTo>
                          <a:pt x="136" y="0"/>
                        </a:moveTo>
                        <a:cubicBezTo>
                          <a:pt x="102" y="42"/>
                          <a:pt x="69" y="84"/>
                          <a:pt x="46" y="137"/>
                        </a:cubicBezTo>
                        <a:cubicBezTo>
                          <a:pt x="23" y="190"/>
                          <a:pt x="11" y="254"/>
                          <a:pt x="0" y="318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  <p:sp>
                <p:nvSpPr>
                  <p:cNvPr id="16756" name="Freeform 137"/>
                  <p:cNvSpPr>
                    <a:spLocks/>
                  </p:cNvSpPr>
                  <p:nvPr/>
                </p:nvSpPr>
                <p:spPr bwMode="auto">
                  <a:xfrm>
                    <a:off x="4736" y="3480"/>
                    <a:ext cx="88" cy="336"/>
                  </a:xfrm>
                  <a:custGeom>
                    <a:avLst/>
                    <a:gdLst>
                      <a:gd name="T0" fmla="*/ 88 w 88"/>
                      <a:gd name="T1" fmla="*/ 0 h 336"/>
                      <a:gd name="T2" fmla="*/ 16 w 88"/>
                      <a:gd name="T3" fmla="*/ 200 h 336"/>
                      <a:gd name="T4" fmla="*/ 0 w 88"/>
                      <a:gd name="T5" fmla="*/ 336 h 336"/>
                      <a:gd name="T6" fmla="*/ 0 60000 65536"/>
                      <a:gd name="T7" fmla="*/ 0 60000 65536"/>
                      <a:gd name="T8" fmla="*/ 0 60000 65536"/>
                      <a:gd name="T9" fmla="*/ 0 w 88"/>
                      <a:gd name="T10" fmla="*/ 0 h 336"/>
                      <a:gd name="T11" fmla="*/ 88 w 88"/>
                      <a:gd name="T12" fmla="*/ 336 h 3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8" h="336">
                        <a:moveTo>
                          <a:pt x="88" y="0"/>
                        </a:moveTo>
                        <a:cubicBezTo>
                          <a:pt x="76" y="33"/>
                          <a:pt x="31" y="144"/>
                          <a:pt x="16" y="200"/>
                        </a:cubicBezTo>
                        <a:cubicBezTo>
                          <a:pt x="1" y="256"/>
                          <a:pt x="3" y="308"/>
                          <a:pt x="0" y="336"/>
                        </a:cubicBezTo>
                      </a:path>
                    </a:pathLst>
                  </a:custGeom>
                  <a:solidFill>
                    <a:srgbClr val="66FF66"/>
                  </a:solidFill>
                  <a:ln w="28575" cap="flat" cmpd="sng">
                    <a:solidFill>
                      <a:srgbClr val="33CC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wrap="none"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6636" name="Group 138"/>
          <p:cNvGrpSpPr>
            <a:grpSpLocks/>
          </p:cNvGrpSpPr>
          <p:nvPr/>
        </p:nvGrpSpPr>
        <p:grpSpPr bwMode="auto">
          <a:xfrm rot="20803610" flipH="1">
            <a:off x="4572000" y="5013325"/>
            <a:ext cx="360363" cy="212725"/>
            <a:chOff x="3168" y="3888"/>
            <a:chExt cx="227" cy="104"/>
          </a:xfrm>
        </p:grpSpPr>
        <p:sp>
          <p:nvSpPr>
            <p:cNvPr id="16745" name="Freeform 139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46" name="Freeform 140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47" name="Freeform 141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7" name="Group 142"/>
          <p:cNvGrpSpPr>
            <a:grpSpLocks/>
          </p:cNvGrpSpPr>
          <p:nvPr/>
        </p:nvGrpSpPr>
        <p:grpSpPr bwMode="auto">
          <a:xfrm rot="20803610" flipH="1">
            <a:off x="7019925" y="5445125"/>
            <a:ext cx="360363" cy="165100"/>
            <a:chOff x="3168" y="3888"/>
            <a:chExt cx="227" cy="104"/>
          </a:xfrm>
        </p:grpSpPr>
        <p:sp>
          <p:nvSpPr>
            <p:cNvPr id="16742" name="Freeform 143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43" name="Freeform 144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44" name="Freeform 145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38" name="Group 150"/>
          <p:cNvGrpSpPr>
            <a:grpSpLocks/>
          </p:cNvGrpSpPr>
          <p:nvPr/>
        </p:nvGrpSpPr>
        <p:grpSpPr bwMode="auto">
          <a:xfrm rot="4282229" flipH="1" flipV="1">
            <a:off x="5447507" y="5074444"/>
            <a:ext cx="203200" cy="369887"/>
            <a:chOff x="3168" y="3888"/>
            <a:chExt cx="227" cy="104"/>
          </a:xfrm>
        </p:grpSpPr>
        <p:sp>
          <p:nvSpPr>
            <p:cNvPr id="16739" name="Freeform 151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40" name="Freeform 152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41" name="Freeform 153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48" name="Group 154"/>
          <p:cNvGrpSpPr>
            <a:grpSpLocks/>
          </p:cNvGrpSpPr>
          <p:nvPr/>
        </p:nvGrpSpPr>
        <p:grpSpPr bwMode="auto">
          <a:xfrm rot="4282229" flipH="1" flipV="1">
            <a:off x="8857457" y="5577681"/>
            <a:ext cx="203200" cy="369887"/>
            <a:chOff x="3168" y="3888"/>
            <a:chExt cx="227" cy="104"/>
          </a:xfrm>
        </p:grpSpPr>
        <p:sp>
          <p:nvSpPr>
            <p:cNvPr id="16736" name="Freeform 155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37" name="Freeform 156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38" name="Freeform 157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49" name="Group 158"/>
          <p:cNvGrpSpPr>
            <a:grpSpLocks/>
          </p:cNvGrpSpPr>
          <p:nvPr/>
        </p:nvGrpSpPr>
        <p:grpSpPr bwMode="auto">
          <a:xfrm rot="4282229" flipH="1" flipV="1">
            <a:off x="6449219" y="5152231"/>
            <a:ext cx="215900" cy="369888"/>
            <a:chOff x="3168" y="3888"/>
            <a:chExt cx="227" cy="104"/>
          </a:xfrm>
        </p:grpSpPr>
        <p:sp>
          <p:nvSpPr>
            <p:cNvPr id="16733" name="Freeform 159" descr="Пробка"/>
            <p:cNvSpPr>
              <a:spLocks/>
            </p:cNvSpPr>
            <p:nvPr/>
          </p:nvSpPr>
          <p:spPr bwMode="auto">
            <a:xfrm>
              <a:off x="316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34" name="Freeform 160" descr="Пробка"/>
            <p:cNvSpPr>
              <a:spLocks/>
            </p:cNvSpPr>
            <p:nvPr/>
          </p:nvSpPr>
          <p:spPr bwMode="auto">
            <a:xfrm>
              <a:off x="3288" y="3888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35" name="Freeform 161" descr="Пробка"/>
            <p:cNvSpPr>
              <a:spLocks/>
            </p:cNvSpPr>
            <p:nvPr/>
          </p:nvSpPr>
          <p:spPr bwMode="auto">
            <a:xfrm>
              <a:off x="3184" y="3936"/>
              <a:ext cx="107" cy="56"/>
            </a:xfrm>
            <a:custGeom>
              <a:avLst/>
              <a:gdLst>
                <a:gd name="T0" fmla="*/ 32 w 155"/>
                <a:gd name="T1" fmla="*/ 48 h 112"/>
                <a:gd name="T2" fmla="*/ 96 w 155"/>
                <a:gd name="T3" fmla="*/ 0 h 112"/>
                <a:gd name="T4" fmla="*/ 152 w 155"/>
                <a:gd name="T5" fmla="*/ 72 h 112"/>
                <a:gd name="T6" fmla="*/ 120 w 155"/>
                <a:gd name="T7" fmla="*/ 88 h 112"/>
                <a:gd name="T8" fmla="*/ 0 w 155"/>
                <a:gd name="T9" fmla="*/ 112 h 112"/>
                <a:gd name="T10" fmla="*/ 32 w 155"/>
                <a:gd name="T11" fmla="*/ 48 h 1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5"/>
                <a:gd name="T19" fmla="*/ 0 h 112"/>
                <a:gd name="T20" fmla="*/ 155 w 155"/>
                <a:gd name="T21" fmla="*/ 112 h 1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5" h="112">
                  <a:moveTo>
                    <a:pt x="32" y="48"/>
                  </a:moveTo>
                  <a:lnTo>
                    <a:pt x="96" y="0"/>
                  </a:lnTo>
                  <a:cubicBezTo>
                    <a:pt x="115" y="24"/>
                    <a:pt x="144" y="43"/>
                    <a:pt x="152" y="72"/>
                  </a:cubicBezTo>
                  <a:cubicBezTo>
                    <a:pt x="155" y="84"/>
                    <a:pt x="120" y="88"/>
                    <a:pt x="120" y="88"/>
                  </a:cubicBezTo>
                  <a:lnTo>
                    <a:pt x="0" y="112"/>
                  </a:lnTo>
                  <a:lnTo>
                    <a:pt x="32" y="48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50" name="Group 1512"/>
          <p:cNvGrpSpPr>
            <a:grpSpLocks/>
          </p:cNvGrpSpPr>
          <p:nvPr/>
        </p:nvGrpSpPr>
        <p:grpSpPr bwMode="auto">
          <a:xfrm>
            <a:off x="4500563" y="2924175"/>
            <a:ext cx="4643437" cy="1801813"/>
            <a:chOff x="2835" y="1842"/>
            <a:chExt cx="2925" cy="1135"/>
          </a:xfrm>
        </p:grpSpPr>
        <p:grpSp>
          <p:nvGrpSpPr>
            <p:cNvPr id="6651" name="Group 162"/>
            <p:cNvGrpSpPr>
              <a:grpSpLocks/>
            </p:cNvGrpSpPr>
            <p:nvPr/>
          </p:nvGrpSpPr>
          <p:grpSpPr bwMode="auto">
            <a:xfrm>
              <a:off x="3198" y="1933"/>
              <a:ext cx="574" cy="804"/>
              <a:chOff x="-686" y="192"/>
              <a:chExt cx="3594" cy="4376"/>
            </a:xfrm>
          </p:grpSpPr>
          <p:sp>
            <p:nvSpPr>
              <p:cNvPr id="16566" name="Freeform 163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67" name="Freeform 164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652" name="Group 165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6723" name="Freeform 16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653" name="Group 16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6655" name="Group 16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731" name="Freeform 16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732" name="Freeform 17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726" name="Freeform 17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27" name="Freeform 17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28" name="Freeform 17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29" name="Freeform 17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30" name="Freeform 17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09" name="Group 176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6713" name="Freeform 17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810" name="Group 17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819" name="Group 17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721" name="Freeform 18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722" name="Freeform 18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716" name="Freeform 18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17" name="Freeform 18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18" name="Freeform 18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19" name="Freeform 18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20" name="Freeform 18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20" name="Group 187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6703" name="Freeform 18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829" name="Group 18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830" name="Group 19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711" name="Freeform 19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712" name="Freeform 19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706" name="Freeform 19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07" name="Freeform 19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08" name="Freeform 19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09" name="Freeform 19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10" name="Freeform 19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39" name="Group 198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6693" name="Freeform 19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840" name="Group 20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849" name="Group 20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701" name="Freeform 20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702" name="Freeform 20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96" name="Freeform 20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97" name="Freeform 20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98" name="Freeform 20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99" name="Freeform 20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700" name="Freeform 20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50" name="Group 209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6683" name="Freeform 21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859" name="Group 21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860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91" name="Freeform 21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92" name="Freeform 21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86" name="Freeform 21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87" name="Freeform 21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88" name="Freeform 21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89" name="Freeform 21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90" name="Freeform 21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69" name="Group 220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6673" name="Freeform 22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870" name="Group 22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879" name="Group 22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81" name="Freeform 22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82" name="Freeform 22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76" name="Freeform 22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77" name="Freeform 22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78" name="Freeform 22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79" name="Freeform 22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80" name="Freeform 23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880" name="Group 231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6663" name="Freeform 23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889" name="Group 23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890" name="Group 23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71" name="Freeform 23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72" name="Freeform 23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66" name="Freeform 23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67" name="Freeform 23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68" name="Freeform 23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69" name="Freeform 24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70" name="Freeform 24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00" name="Group 242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6653" name="Freeform 24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01" name="Group 24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02" name="Group 24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61" name="Freeform 24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62" name="Freeform 24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56" name="Freeform 24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57" name="Freeform 24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58" name="Freeform 25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59" name="Freeform 25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60" name="Freeform 25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03" name="Group 253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6643" name="Freeform 25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04" name="Group 25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05" name="Group 25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51" name="Freeform 25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52" name="Freeform 25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46" name="Freeform 25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47" name="Freeform 26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48" name="Freeform 26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49" name="Freeform 26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50" name="Freeform 26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06" name="Group 264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6633" name="Freeform 26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07" name="Group 26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08" name="Group 26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41" name="Freeform 26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42" name="Freeform 26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36" name="Freeform 27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37" name="Freeform 27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38" name="Freeform 27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39" name="Freeform 27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40" name="Freeform 27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09" name="Group 275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6623" name="Freeform 27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10" name="Group 27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11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31" name="Freeform 27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32" name="Freeform 28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26" name="Freeform 28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27" name="Freeform 28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28" name="Freeform 28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29" name="Freeform 28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30" name="Freeform 28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12" name="Group 286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6613" name="Freeform 28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13" name="Group 28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14" name="Group 28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21" name="Freeform 29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22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16" name="Freeform 29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17" name="Freeform 29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18" name="Freeform 29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19" name="Freeform 29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20" name="Freeform 29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16" name="Group 297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6603" name="Freeform 29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17" name="Group 29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26" name="Group 30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11" name="Freeform 30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12" name="Freeform 30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606" name="Freeform 30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07" name="Freeform 30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08" name="Freeform 30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09" name="Freeform 30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10" name="Freeform 30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27" name="Group 308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6593" name="Freeform 30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36" name="Group 31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37" name="Group 31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601" name="Freeform 31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602" name="Freeform 31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96" name="Freeform 31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97" name="Freeform 31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98" name="Freeform 31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99" name="Freeform 31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600" name="Freeform 31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46" name="Group 319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6583" name="Freeform 32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47" name="Group 32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56" name="Group 32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91" name="Freeform 32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92" name="Freeform 32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86" name="Freeform 32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87" name="Freeform 32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88" name="Freeform 32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89" name="Freeform 32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90" name="Freeform 32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957" name="Group 330"/>
            <p:cNvGrpSpPr>
              <a:grpSpLocks/>
            </p:cNvGrpSpPr>
            <p:nvPr/>
          </p:nvGrpSpPr>
          <p:grpSpPr bwMode="auto">
            <a:xfrm>
              <a:off x="2835" y="2115"/>
              <a:ext cx="574" cy="804"/>
              <a:chOff x="-686" y="192"/>
              <a:chExt cx="3594" cy="4376"/>
            </a:xfrm>
          </p:grpSpPr>
          <p:sp>
            <p:nvSpPr>
              <p:cNvPr id="16399" name="Freeform 331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0" name="Freeform 332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966" name="Group 333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6556" name="Freeform 33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67" name="Group 33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76" name="Group 33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64" name="Freeform 33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65" name="Freeform 33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59" name="Freeform 33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60" name="Freeform 34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61" name="Freeform 34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62" name="Freeform 34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63" name="Freeform 34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77" name="Group 344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6546" name="Freeform 34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86" name="Group 34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987" name="Group 34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54" name="Freeform 34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55" name="Freeform 34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49" name="Freeform 35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50" name="Freeform 35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51" name="Freeform 35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52" name="Freeform 35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53" name="Freeform 35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996" name="Group 355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6536" name="Freeform 35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997" name="Group 35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06" name="Group 35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44" name="Freeform 35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45" name="Freeform 36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39" name="Freeform 36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40" name="Freeform 36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41" name="Freeform 36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42" name="Freeform 36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43" name="Freeform 36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07" name="Group 366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6526" name="Freeform 36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16" name="Group 36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17" name="Group 36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34" name="Freeform 37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35" name="Freeform 37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29" name="Freeform 37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30" name="Freeform 37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31" name="Freeform 37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32" name="Freeform 37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33" name="Freeform 37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26" name="Group 377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6516" name="Freeform 37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27" name="Group 37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36" name="Group 38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24" name="Freeform 38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25" name="Freeform 38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19" name="Freeform 38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20" name="Freeform 38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21" name="Freeform 38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22" name="Freeform 38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23" name="Freeform 38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37" name="Group 388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6506" name="Freeform 38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46" name="Group 39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47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14" name="Freeform 39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15" name="Freeform 39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509" name="Freeform 39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10" name="Freeform 39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11" name="Freeform 39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12" name="Freeform 39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13" name="Freeform 39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56" name="Group 399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6496" name="Freeform 40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57" name="Group 40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67" name="Group 40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504" name="Freeform 40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505" name="Freeform 40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99" name="Freeform 40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00" name="Freeform 40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01" name="Freeform 40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02" name="Freeform 40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503" name="Freeform 40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68" name="Group 410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6486" name="Freeform 41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69" name="Group 41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70" name="Group 41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94" name="Freeform 41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95" name="Freeform 41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89" name="Freeform 41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90" name="Freeform 41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91" name="Freeform 41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92" name="Freeform 41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93" name="Freeform 42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71" name="Group 421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6476" name="Freeform 42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72" name="Group 42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73" name="Group 42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84" name="Freeform 42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85" name="Freeform 42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79" name="Freeform 42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80" name="Freeform 42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81" name="Freeform 42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82" name="Freeform 43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83" name="Freeform 43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74" name="Group 432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6466" name="Freeform 43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75" name="Group 43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76" name="Group 43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74" name="Freeform 43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75" name="Freeform 43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69" name="Freeform 43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70" name="Freeform 43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71" name="Freeform 44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72" name="Freeform 44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73" name="Freeform 44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77" name="Group 443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6456" name="Freeform 44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78" name="Group 44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79" name="Group 44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64" name="Freeform 44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65" name="Freeform 44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59" name="Freeform 44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60" name="Freeform 45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61" name="Freeform 45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62" name="Freeform 45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63" name="Freeform 45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80" name="Group 454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6446" name="Freeform 45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81" name="Group 45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83" name="Group 45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54" name="Freeform 45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55" name="Freeform 45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49" name="Freeform 46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50" name="Freeform 46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51" name="Freeform 46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52" name="Freeform 46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53" name="Freeform 46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084" name="Group 465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6436" name="Freeform 46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093" name="Group 46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094" name="Group 46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44" name="Freeform 46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45" name="Freeform 47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39" name="Freeform 47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40" name="Freeform 47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41" name="Freeform 47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42" name="Freeform 47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43" name="Freeform 47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103" name="Group 476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6426" name="Freeform 47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04" name="Group 47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13" name="Group 47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34" name="Freeform 48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35" name="Freeform 48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29" name="Freeform 48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30" name="Freeform 48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31" name="Freeform 48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32" name="Freeform 48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33" name="Freeform 48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114" name="Group 487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6416" name="Freeform 48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23" name="Group 48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24" name="Group 49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424" name="Freeform 49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5" name="Freeform 49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19" name="Freeform 49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0" name="Freeform 49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1" name="Freeform 49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2" name="Freeform 49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423" name="Freeform 49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133" name="Group 498"/>
            <p:cNvGrpSpPr>
              <a:grpSpLocks/>
            </p:cNvGrpSpPr>
            <p:nvPr/>
          </p:nvGrpSpPr>
          <p:grpSpPr bwMode="auto">
            <a:xfrm>
              <a:off x="3923" y="1842"/>
              <a:ext cx="574" cy="804"/>
              <a:chOff x="-686" y="192"/>
              <a:chExt cx="3594" cy="4376"/>
            </a:xfrm>
          </p:grpSpPr>
          <p:sp>
            <p:nvSpPr>
              <p:cNvPr id="16232" name="Freeform 499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233" name="Freeform 500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134" name="Group 501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6389" name="Freeform 50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43" name="Group 50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44" name="Group 50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97" name="Freeform 50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98" name="Freeform 50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92" name="Freeform 50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3" name="Freeform 50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4" name="Freeform 50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5" name="Freeform 51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96" name="Freeform 51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153" name="Group 512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6379" name="Freeform 51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54" name="Group 51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63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87" name="Freeform 51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88" name="Freeform 51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82" name="Freeform 51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3" name="Freeform 51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4" name="Freeform 52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5" name="Freeform 52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86" name="Freeform 52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164" name="Group 523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6369" name="Freeform 52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73" name="Group 52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74" name="Group 52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77" name="Freeform 52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78" name="Freeform 52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72" name="Freeform 52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73" name="Freeform 53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74" name="Freeform 53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75" name="Freeform 53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76" name="Freeform 53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183" name="Group 534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6359" name="Freeform 53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184" name="Group 53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193" name="Group 53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67" name="Freeform 53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68" name="Freeform 53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62" name="Freeform 54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63" name="Freeform 54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64" name="Freeform 54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65" name="Freeform 54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66" name="Freeform 54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194" name="Group 545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6349" name="Freeform 54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03" name="Group 54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04" name="Group 54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57" name="Freeform 54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58" name="Freeform 55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52" name="Freeform 55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53" name="Freeform 55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54" name="Freeform 55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55" name="Freeform 55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56" name="Freeform 55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13" name="Group 556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6339" name="Freeform 55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14" name="Group 55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23" name="Group 55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47" name="Freeform 56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48" name="Freeform 56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42" name="Freeform 56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43" name="Freeform 56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44" name="Freeform 56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45" name="Freeform 56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46" name="Freeform 56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24" name="Group 567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6329" name="Freeform 56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34" name="Group 56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35" name="Group 57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37" name="Freeform 57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38" name="Freeform 57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32" name="Freeform 57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33" name="Freeform 57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34" name="Freeform 57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35" name="Freeform 57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36" name="Freeform 57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36" name="Group 578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6319" name="Freeform 57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37" name="Group 58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38" name="Group 58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27" name="Freeform 58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28" name="Freeform 58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22" name="Freeform 58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23" name="Freeform 58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24" name="Freeform 58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25" name="Freeform 58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26" name="Freeform 58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39" name="Group 589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6309" name="Freeform 59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40" name="Group 59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41" name="Group 59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17" name="Freeform 59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18" name="Freeform 59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12" name="Freeform 59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13" name="Freeform 59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14" name="Freeform 59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15" name="Freeform 59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16" name="Freeform 59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42" name="Group 600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6299" name="Freeform 60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43" name="Group 60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44" name="Group 60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307" name="Freeform 60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308" name="Freeform 60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302" name="Freeform 60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03" name="Freeform 60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04" name="Freeform 60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05" name="Freeform 60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306" name="Freeform 61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45" name="Group 611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6289" name="Freeform 61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46" name="Group 61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47" name="Group 61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97" name="Freeform 61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98" name="Freeform 61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92" name="Freeform 61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93" name="Freeform 61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94" name="Freeform 61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95" name="Freeform 62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96" name="Freeform 62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48" name="Group 622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6279" name="Freeform 62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50" name="Group 62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51" name="Group 62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87" name="Freeform 62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88" name="Freeform 62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82" name="Freeform 62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83" name="Freeform 62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84" name="Freeform 63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85" name="Freeform 63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86" name="Freeform 63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60" name="Group 633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6269" name="Freeform 63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61" name="Group 63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70" name="Group 63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77" name="Freeform 63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78" name="Freeform 63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72" name="Freeform 63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73" name="Freeform 64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74" name="Freeform 64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75" name="Freeform 64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76" name="Freeform 64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71" name="Group 644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6259" name="Freeform 64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80" name="Group 64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281" name="Group 64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67" name="Freeform 64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68" name="Freeform 64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62" name="Freeform 65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63" name="Freeform 65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64" name="Freeform 65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65" name="Freeform 65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66" name="Freeform 65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290" name="Group 655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6249" name="Freeform 65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291" name="Group 65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00" name="Group 65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57" name="Freeform 65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58" name="Freeform 66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52" name="Freeform 66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53" name="Freeform 66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54" name="Freeform 66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55" name="Freeform 66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56" name="Freeform 66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301" name="Group 666"/>
            <p:cNvGrpSpPr>
              <a:grpSpLocks/>
            </p:cNvGrpSpPr>
            <p:nvPr/>
          </p:nvGrpSpPr>
          <p:grpSpPr bwMode="auto">
            <a:xfrm flipH="1">
              <a:off x="3515" y="2115"/>
              <a:ext cx="680" cy="804"/>
              <a:chOff x="-686" y="192"/>
              <a:chExt cx="3594" cy="4376"/>
            </a:xfrm>
          </p:grpSpPr>
          <p:sp>
            <p:nvSpPr>
              <p:cNvPr id="16065" name="Freeform 667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66" name="Freeform 668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310" name="Group 669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6222" name="Freeform 67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11" name="Group 67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20" name="Group 67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30" name="Freeform 67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31" name="Freeform 67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25" name="Freeform 67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26" name="Freeform 67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27" name="Freeform 67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28" name="Freeform 67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29" name="Freeform 67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321" name="Group 680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6212" name="Freeform 68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30" name="Group 68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31" name="Group 68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20" name="Freeform 68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21" name="Freeform 68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15" name="Freeform 68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16" name="Freeform 68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17" name="Freeform 68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18" name="Freeform 68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19" name="Freeform 69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340" name="Group 691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6202" name="Freeform 69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41" name="Group 69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50" name="Group 69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10" name="Freeform 69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11" name="Freeform 69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205" name="Freeform 69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06" name="Freeform 69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07" name="Freeform 69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08" name="Freeform 70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209" name="Freeform 70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351" name="Group 702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6192" name="Freeform 70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60" name="Group 70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61" name="Group 70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200" name="Freeform 70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201" name="Freeform 70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95" name="Freeform 70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96" name="Freeform 70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97" name="Freeform 71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98" name="Freeform 71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99" name="Freeform 71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370" name="Group 713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6182" name="Freeform 71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71" name="Group 71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80" name="Group 71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90" name="Freeform 71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91" name="Freeform 71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85" name="Freeform 71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86" name="Freeform 72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87" name="Freeform 72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88" name="Freeform 72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89" name="Freeform 72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381" name="Group 724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6172" name="Freeform 72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390" name="Group 72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391" name="Group 72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80" name="Freeform 72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81" name="Freeform 72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75" name="Freeform 73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76" name="Freeform 73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77" name="Freeform 73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78" name="Freeform 73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79" name="Freeform 73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01" name="Group 735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6162" name="Freeform 73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02" name="Group 73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03" name="Group 73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70" name="Freeform 73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71" name="Freeform 74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65" name="Freeform 74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66" name="Freeform 74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67" name="Freeform 74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68" name="Freeform 74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69" name="Freeform 74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04" name="Group 746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6152" name="Freeform 74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05" name="Group 74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06" name="Group 74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60" name="Freeform 75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61" name="Freeform 75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55" name="Freeform 75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56" name="Freeform 75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57" name="Freeform 75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58" name="Freeform 75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59" name="Freeform 75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07" name="Group 757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6142" name="Freeform 75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08" name="Group 75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09" name="Group 76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50" name="Freeform 76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51" name="Freeform 76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45" name="Freeform 76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46" name="Freeform 76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47" name="Freeform 76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48" name="Freeform 76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49" name="Freeform 76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10" name="Group 768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6132" name="Freeform 76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11" name="Group 77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12" name="Group 77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40" name="Freeform 77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41" name="Freeform 77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35" name="Freeform 77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36" name="Freeform 77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37" name="Freeform 77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38" name="Freeform 77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39" name="Freeform 77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13" name="Group 779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6122" name="Freeform 78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14" name="Group 78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15" name="Group 78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30" name="Freeform 78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31" name="Freeform 78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25" name="Freeform 78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6" name="Freeform 78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7" name="Freeform 78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8" name="Freeform 78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29" name="Freeform 78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17" name="Group 790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6112" name="Freeform 79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18" name="Group 79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27" name="Group 79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20" name="Freeform 79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21" name="Freeform 79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15" name="Freeform 79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16" name="Freeform 79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17" name="Freeform 79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18" name="Freeform 79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19" name="Freeform 80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28" name="Group 801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6102" name="Freeform 80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37" name="Group 80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38" name="Group 80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10" name="Freeform 80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11" name="Freeform 80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105" name="Freeform 80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06" name="Freeform 80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07" name="Freeform 80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08" name="Freeform 81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109" name="Freeform 81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47" name="Group 812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6092" name="Freeform 81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48" name="Group 81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57" name="Group 81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100" name="Freeform 81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101" name="Freeform 81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95" name="Freeform 81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96" name="Freeform 81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97" name="Freeform 82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98" name="Freeform 82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99" name="Freeform 82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58" name="Group 823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6082" name="Freeform 82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67" name="Group 82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68" name="Group 82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90" name="Freeform 82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91" name="Freeform 82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85" name="Freeform 82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86" name="Freeform 83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87" name="Freeform 83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88" name="Freeform 83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89" name="Freeform 83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477" name="Group 834"/>
            <p:cNvGrpSpPr>
              <a:grpSpLocks/>
            </p:cNvGrpSpPr>
            <p:nvPr/>
          </p:nvGrpSpPr>
          <p:grpSpPr bwMode="auto">
            <a:xfrm flipH="1">
              <a:off x="4694" y="1979"/>
              <a:ext cx="529" cy="804"/>
              <a:chOff x="-686" y="192"/>
              <a:chExt cx="3594" cy="4376"/>
            </a:xfrm>
          </p:grpSpPr>
          <p:sp>
            <p:nvSpPr>
              <p:cNvPr id="15898" name="Freeform 835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899" name="Freeform 836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478" name="Group 837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6055" name="Freeform 83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87" name="Group 83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488" name="Group 84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63" name="Freeform 84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64" name="Freeform 84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58" name="Freeform 84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59" name="Freeform 84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60" name="Freeform 84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61" name="Freeform 84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62" name="Freeform 84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497" name="Group 848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6045" name="Freeform 84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498" name="Group 85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07" name="Group 85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53" name="Freeform 85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54" name="Freeform 85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48" name="Freeform 85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49" name="Freeform 85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50" name="Freeform 85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51" name="Freeform 85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52" name="Freeform 85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08" name="Group 859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6035" name="Freeform 86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17" name="Group 86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18" name="Group 86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43" name="Freeform 86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44" name="Freeform 86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38" name="Freeform 86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39" name="Freeform 86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40" name="Freeform 86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41" name="Freeform 86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42" name="Freeform 86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27" name="Group 870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6025" name="Freeform 87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28" name="Group 87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37" name="Group 87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33" name="Freeform 87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34" name="Freeform 87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28" name="Freeform 87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29" name="Freeform 87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30" name="Freeform 87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31" name="Freeform 87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32" name="Freeform 88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38" name="Group 881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6015" name="Freeform 88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47" name="Group 88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48" name="Group 88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23" name="Freeform 88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24" name="Freeform 88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18" name="Freeform 88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19" name="Freeform 88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20" name="Freeform 88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21" name="Freeform 89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22" name="Freeform 89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57" name="Group 892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6005" name="Freeform 89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58" name="Group 89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68" name="Group 89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13" name="Freeform 89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14" name="Freeform 89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008" name="Freeform 89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09" name="Freeform 89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10" name="Freeform 90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11" name="Freeform 90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12" name="Freeform 90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69" name="Group 903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5995" name="Freeform 90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70" name="Group 90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71" name="Group 90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6003" name="Freeform 90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004" name="Freeform 90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98" name="Freeform 90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99" name="Freeform 91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00" name="Freeform 91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01" name="Freeform 91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6002" name="Freeform 91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72" name="Group 914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5985" name="Freeform 91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73" name="Group 91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74" name="Group 91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93" name="Freeform 91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94" name="Freeform 91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88" name="Freeform 92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89" name="Freeform 92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90" name="Freeform 92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91" name="Freeform 92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92" name="Freeform 92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75" name="Group 925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5975" name="Freeform 92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76" name="Group 92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77" name="Group 92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83" name="Freeform 92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84" name="Freeform 93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78" name="Freeform 93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79" name="Freeform 93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80" name="Freeform 93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81" name="Freeform 93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82" name="Freeform 93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78" name="Group 936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5965" name="Freeform 93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79" name="Group 93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80" name="Group 93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73" name="Freeform 94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74" name="Freeform 94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68" name="Freeform 94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69" name="Freeform 94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70" name="Freeform 94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71" name="Freeform 94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72" name="Freeform 94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81" name="Group 947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5955" name="Freeform 94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82" name="Group 94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84" name="Group 95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63" name="Freeform 95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64" name="Freeform 95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58" name="Freeform 95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59" name="Freeform 95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60" name="Freeform 95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61" name="Freeform 95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62" name="Freeform 95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585" name="Group 958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5945" name="Freeform 95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594" name="Group 96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595" name="Group 96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53" name="Freeform 96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54" name="Freeform 96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48" name="Freeform 96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49" name="Freeform 96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50" name="Freeform 96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51" name="Freeform 96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52" name="Freeform 96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604" name="Group 969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5935" name="Freeform 97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605" name="Group 97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614" name="Group 97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43" name="Freeform 97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44" name="Freeform 97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38" name="Freeform 97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9" name="Freeform 97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40" name="Freeform 97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41" name="Freeform 97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42" name="Freeform 97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615" name="Group 980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5925" name="Freeform 98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624" name="Group 98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625" name="Group 98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33" name="Freeform 98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34" name="Freeform 98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28" name="Freeform 98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29" name="Freeform 98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0" name="Freeform 98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1" name="Freeform 98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32" name="Freeform 99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634" name="Group 991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5915" name="Freeform 99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635" name="Group 99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644" name="Group 99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923" name="Freeform 99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924" name="Freeform 99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918" name="Freeform 99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19" name="Freeform 99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20" name="Freeform 99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21" name="Freeform 100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922" name="Freeform 100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6645" name="Group 1002"/>
            <p:cNvGrpSpPr>
              <a:grpSpLocks/>
            </p:cNvGrpSpPr>
            <p:nvPr/>
          </p:nvGrpSpPr>
          <p:grpSpPr bwMode="auto">
            <a:xfrm>
              <a:off x="5186" y="2160"/>
              <a:ext cx="574" cy="804"/>
              <a:chOff x="-686" y="192"/>
              <a:chExt cx="3594" cy="4376"/>
            </a:xfrm>
          </p:grpSpPr>
          <p:sp>
            <p:nvSpPr>
              <p:cNvPr id="15731" name="Freeform 1003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32" name="Freeform 1004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654" name="Group 1005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5888" name="Freeform 100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655" name="Group 100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664" name="Group 100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96" name="Freeform 100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97" name="Freeform 101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91" name="Freeform 101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92" name="Freeform 101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93" name="Freeform 101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94" name="Freeform 101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95" name="Freeform 101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665" name="Group 1016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5878" name="Freeform 101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60" name="Group 101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61" name="Group 101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86" name="Freeform 102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87" name="Freeform 102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81" name="Freeform 102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82" name="Freeform 102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83" name="Freeform 102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84" name="Freeform 102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85" name="Freeform 102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62" name="Group 1027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5868" name="Freeform 102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63" name="Group 102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64" name="Group 103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76" name="Freeform 103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77" name="Freeform 103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71" name="Freeform 103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72" name="Freeform 103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73" name="Freeform 103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74" name="Freeform 103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75" name="Freeform 103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65" name="Group 1038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5858" name="Freeform 103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66" name="Group 104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67" name="Group 104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66" name="Freeform 104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67" name="Freeform 104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61" name="Freeform 104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62" name="Freeform 104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63" name="Freeform 104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64" name="Freeform 104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65" name="Freeform 104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68" name="Group 1049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5848" name="Freeform 105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69" name="Group 105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70" name="Group 105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56" name="Freeform 105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57" name="Freeform 105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51" name="Freeform 105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52" name="Freeform 105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53" name="Freeform 105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54" name="Freeform 105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55" name="Freeform 105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71" name="Group 1060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5838" name="Freeform 106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72" name="Group 106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73" name="Group 106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46" name="Freeform 106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47" name="Freeform 106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41" name="Freeform 106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42" name="Freeform 106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43" name="Freeform 106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44" name="Freeform 106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45" name="Freeform 107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74" name="Group 1071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5828" name="Freeform 107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75" name="Group 107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76" name="Group 107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36" name="Freeform 107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37" name="Freeform 107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31" name="Freeform 107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32" name="Freeform 107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33" name="Freeform 107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34" name="Freeform 108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35" name="Freeform 108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77" name="Group 1082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5818" name="Freeform 108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78" name="Group 108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79" name="Group 108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26" name="Freeform 108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27" name="Freeform 108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21" name="Freeform 108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22" name="Freeform 108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23" name="Freeform 109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24" name="Freeform 109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25" name="Freeform 109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80" name="Group 1093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5808" name="Freeform 109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81" name="Group 109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82" name="Group 109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16" name="Freeform 109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17" name="Freeform 109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11" name="Freeform 109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12" name="Freeform 110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13" name="Freeform 110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14" name="Freeform 110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15" name="Freeform 110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83" name="Group 1104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5798" name="Freeform 110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84" name="Group 110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85" name="Group 110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806" name="Freeform 110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807" name="Freeform 110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801" name="Freeform 111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02" name="Freeform 111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03" name="Freeform 111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04" name="Freeform 111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805" name="Freeform 111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86" name="Group 1115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5788" name="Freeform 111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89" name="Group 111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90" name="Group 111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96" name="Freeform 111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97" name="Freeform 112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91" name="Freeform 112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92" name="Freeform 112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93" name="Freeform 112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94" name="Freeform 112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95" name="Freeform 112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91" name="Group 1126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5778" name="Freeform 112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674" name="Group 112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675" name="Group 112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86" name="Freeform 113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87" name="Freeform 113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81" name="Freeform 113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82" name="Freeform 113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83" name="Freeform 113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84" name="Freeform 113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85" name="Freeform 113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684" name="Group 1137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5768" name="Freeform 113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685" name="Group 113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694" name="Group 114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76" name="Freeform 114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77" name="Freeform 114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71" name="Freeform 114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72" name="Freeform 114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73" name="Freeform 114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74" name="Freeform 114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75" name="Freeform 114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695" name="Group 1148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5758" name="Freeform 114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92" name="Group 115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93" name="Group 115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66" name="Freeform 115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67" name="Freeform 115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61" name="Freeform 115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62" name="Freeform 115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63" name="Freeform 115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64" name="Freeform 115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65" name="Freeform 115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394" name="Group 1159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5748" name="Freeform 116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395" name="Group 116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396" name="Group 116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56" name="Freeform 116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57" name="Freeform 116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51" name="Freeform 116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52" name="Freeform 116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53" name="Freeform 116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54" name="Freeform 116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55" name="Freeform 116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399" name="Group 1170"/>
            <p:cNvGrpSpPr>
              <a:grpSpLocks/>
            </p:cNvGrpSpPr>
            <p:nvPr/>
          </p:nvGrpSpPr>
          <p:grpSpPr bwMode="auto">
            <a:xfrm>
              <a:off x="4286" y="2160"/>
              <a:ext cx="574" cy="804"/>
              <a:chOff x="-686" y="192"/>
              <a:chExt cx="3594" cy="4376"/>
            </a:xfrm>
          </p:grpSpPr>
          <p:sp>
            <p:nvSpPr>
              <p:cNvPr id="15564" name="Freeform 1171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65" name="Freeform 1172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400" name="Group 1173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5721" name="Freeform 117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01" name="Group 117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02" name="Group 117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29" name="Freeform 117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30" name="Freeform 117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24" name="Freeform 117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25" name="Freeform 118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26" name="Freeform 118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27" name="Freeform 118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28" name="Freeform 118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03" name="Group 1184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5711" name="Freeform 118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04" name="Group 118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05" name="Group 118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19" name="Freeform 118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20" name="Freeform 118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14" name="Freeform 119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15" name="Freeform 119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16" name="Freeform 119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17" name="Freeform 119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18" name="Freeform 119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06" name="Group 1195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5701" name="Freeform 119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07" name="Group 119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08" name="Group 119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709" name="Freeform 119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10" name="Freeform 120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704" name="Freeform 120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05" name="Freeform 120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06" name="Freeform 120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07" name="Freeform 120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708" name="Freeform 120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09" name="Group 1206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5691" name="Freeform 120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10" name="Group 120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11" name="Group 120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99" name="Freeform 121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700" name="Freeform 121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94" name="Freeform 121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95" name="Freeform 121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96" name="Freeform 121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97" name="Freeform 121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98" name="Freeform 121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12" name="Group 1217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5681" name="Freeform 121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13" name="Group 121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15" name="Group 122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89" name="Freeform 122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90" name="Freeform 122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84" name="Freeform 122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85" name="Freeform 122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86" name="Freeform 122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87" name="Freeform 122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88" name="Freeform 122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16" name="Group 1228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5671" name="Freeform 122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04" name="Group 123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05" name="Group 123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79" name="Freeform 123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80" name="Freeform 123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74" name="Freeform 123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75" name="Freeform 123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76" name="Freeform 123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77" name="Freeform 123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78" name="Freeform 123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14" name="Group 1239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5661" name="Freeform 124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15" name="Group 124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24" name="Group 124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69" name="Freeform 124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70" name="Freeform 124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64" name="Freeform 124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65" name="Freeform 124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66" name="Freeform 124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67" name="Freeform 124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68" name="Freeform 124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25" name="Group 1250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5651" name="Freeform 125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25" name="Group 125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26" name="Group 125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59" name="Freeform 125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60" name="Freeform 125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54" name="Freeform 125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55" name="Freeform 125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56" name="Freeform 125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57" name="Freeform 125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58" name="Freeform 126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35" name="Group 1261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5641" name="Freeform 126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36" name="Group 126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45" name="Group 126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49" name="Freeform 126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50" name="Freeform 126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44" name="Freeform 126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45" name="Freeform 126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46" name="Freeform 126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47" name="Freeform 127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48" name="Freeform 127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46" name="Group 1272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5631" name="Freeform 127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55" name="Group 127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48" name="Group 127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39" name="Freeform 127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40" name="Freeform 127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34" name="Freeform 127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35" name="Freeform 127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36" name="Freeform 128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37" name="Freeform 128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38" name="Freeform 128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49" name="Group 1283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5621" name="Freeform 128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50" name="Group 128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51" name="Group 128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29" name="Freeform 128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30" name="Freeform 128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24" name="Freeform 128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25" name="Freeform 129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26" name="Freeform 129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27" name="Freeform 129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28" name="Freeform 129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52" name="Group 1294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5611" name="Freeform 129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53" name="Group 129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54" name="Group 129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19" name="Freeform 129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20" name="Freeform 129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14" name="Freeform 130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15" name="Freeform 130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16" name="Freeform 130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17" name="Freeform 130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18" name="Freeform 130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61" name="Group 1305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5601" name="Freeform 130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62" name="Group 130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63" name="Group 130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609" name="Freeform 130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10" name="Freeform 131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604" name="Freeform 131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05" name="Freeform 131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06" name="Freeform 131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07" name="Freeform 131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608" name="Freeform 131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56" name="Group 1316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5591" name="Freeform 131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65" name="Group 131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66" name="Group 131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99" name="Freeform 132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600" name="Freeform 132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94" name="Freeform 132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95" name="Freeform 132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96" name="Freeform 132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97" name="Freeform 132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98" name="Freeform 132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75" name="Group 1327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5581" name="Freeform 132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76" name="Group 132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485" name="Group 133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89" name="Freeform 133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90" name="Freeform 133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84" name="Freeform 133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85" name="Freeform 133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86" name="Freeform 133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87" name="Freeform 133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88" name="Freeform 133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5486" name="Group 1338"/>
            <p:cNvGrpSpPr>
              <a:grpSpLocks/>
            </p:cNvGrpSpPr>
            <p:nvPr/>
          </p:nvGrpSpPr>
          <p:grpSpPr bwMode="auto">
            <a:xfrm flipH="1">
              <a:off x="4785" y="2251"/>
              <a:ext cx="529" cy="726"/>
              <a:chOff x="-686" y="192"/>
              <a:chExt cx="3594" cy="4376"/>
            </a:xfrm>
          </p:grpSpPr>
          <p:sp>
            <p:nvSpPr>
              <p:cNvPr id="15397" name="Freeform 1339" descr="Орех"/>
              <p:cNvSpPr>
                <a:spLocks/>
              </p:cNvSpPr>
              <p:nvPr/>
            </p:nvSpPr>
            <p:spPr bwMode="auto">
              <a:xfrm>
                <a:off x="800" y="1928"/>
                <a:ext cx="272" cy="2640"/>
              </a:xfrm>
              <a:custGeom>
                <a:avLst/>
                <a:gdLst>
                  <a:gd name="T0" fmla="*/ 16 w 272"/>
                  <a:gd name="T1" fmla="*/ 2440 h 2640"/>
                  <a:gd name="T2" fmla="*/ 16 w 272"/>
                  <a:gd name="T3" fmla="*/ 2392 h 2640"/>
                  <a:gd name="T4" fmla="*/ 16 w 272"/>
                  <a:gd name="T5" fmla="*/ 952 h 2640"/>
                  <a:gd name="T6" fmla="*/ 112 w 272"/>
                  <a:gd name="T7" fmla="*/ 328 h 2640"/>
                  <a:gd name="T8" fmla="*/ 64 w 272"/>
                  <a:gd name="T9" fmla="*/ 40 h 2640"/>
                  <a:gd name="T10" fmla="*/ 160 w 272"/>
                  <a:gd name="T11" fmla="*/ 88 h 2640"/>
                  <a:gd name="T12" fmla="*/ 160 w 272"/>
                  <a:gd name="T13" fmla="*/ 376 h 2640"/>
                  <a:gd name="T14" fmla="*/ 112 w 272"/>
                  <a:gd name="T15" fmla="*/ 808 h 2640"/>
                  <a:gd name="T16" fmla="*/ 112 w 272"/>
                  <a:gd name="T17" fmla="*/ 1288 h 2640"/>
                  <a:gd name="T18" fmla="*/ 112 w 272"/>
                  <a:gd name="T19" fmla="*/ 1912 h 2640"/>
                  <a:gd name="T20" fmla="*/ 256 w 272"/>
                  <a:gd name="T21" fmla="*/ 2440 h 2640"/>
                  <a:gd name="T22" fmla="*/ 16 w 272"/>
                  <a:gd name="T23" fmla="*/ 2392 h 264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72"/>
                  <a:gd name="T37" fmla="*/ 0 h 2640"/>
                  <a:gd name="T38" fmla="*/ 272 w 272"/>
                  <a:gd name="T39" fmla="*/ 2640 h 2640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72" h="2640">
                    <a:moveTo>
                      <a:pt x="16" y="2440"/>
                    </a:moveTo>
                    <a:cubicBezTo>
                      <a:pt x="16" y="2540"/>
                      <a:pt x="16" y="2640"/>
                      <a:pt x="16" y="2392"/>
                    </a:cubicBezTo>
                    <a:cubicBezTo>
                      <a:pt x="16" y="2144"/>
                      <a:pt x="0" y="1296"/>
                      <a:pt x="16" y="952"/>
                    </a:cubicBezTo>
                    <a:cubicBezTo>
                      <a:pt x="32" y="608"/>
                      <a:pt x="104" y="480"/>
                      <a:pt x="112" y="328"/>
                    </a:cubicBezTo>
                    <a:cubicBezTo>
                      <a:pt x="120" y="176"/>
                      <a:pt x="56" y="80"/>
                      <a:pt x="64" y="40"/>
                    </a:cubicBezTo>
                    <a:cubicBezTo>
                      <a:pt x="72" y="0"/>
                      <a:pt x="144" y="32"/>
                      <a:pt x="160" y="88"/>
                    </a:cubicBezTo>
                    <a:cubicBezTo>
                      <a:pt x="176" y="144"/>
                      <a:pt x="168" y="256"/>
                      <a:pt x="160" y="376"/>
                    </a:cubicBezTo>
                    <a:cubicBezTo>
                      <a:pt x="152" y="496"/>
                      <a:pt x="120" y="656"/>
                      <a:pt x="112" y="808"/>
                    </a:cubicBezTo>
                    <a:cubicBezTo>
                      <a:pt x="104" y="960"/>
                      <a:pt x="112" y="1104"/>
                      <a:pt x="112" y="1288"/>
                    </a:cubicBezTo>
                    <a:cubicBezTo>
                      <a:pt x="112" y="1472"/>
                      <a:pt x="88" y="1720"/>
                      <a:pt x="112" y="1912"/>
                    </a:cubicBezTo>
                    <a:cubicBezTo>
                      <a:pt x="136" y="2104"/>
                      <a:pt x="272" y="2360"/>
                      <a:pt x="256" y="2440"/>
                    </a:cubicBezTo>
                    <a:cubicBezTo>
                      <a:pt x="240" y="2520"/>
                      <a:pt x="128" y="2456"/>
                      <a:pt x="16" y="2392"/>
                    </a:cubicBezTo>
                  </a:path>
                </a:pathLst>
              </a:custGeom>
              <a:blipFill dpi="0" rotWithShape="1">
                <a:blip r:embed="rId4"/>
                <a:srcRect/>
                <a:tile tx="0" ty="0" sx="100000" sy="100000" flip="none" algn="tl"/>
              </a:blip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8" name="Freeform 1340"/>
              <p:cNvSpPr>
                <a:spLocks/>
              </p:cNvSpPr>
              <p:nvPr/>
            </p:nvSpPr>
            <p:spPr bwMode="auto">
              <a:xfrm>
                <a:off x="-304" y="688"/>
                <a:ext cx="2816" cy="2536"/>
              </a:xfrm>
              <a:custGeom>
                <a:avLst/>
                <a:gdLst>
                  <a:gd name="T0" fmla="*/ 1120 w 2816"/>
                  <a:gd name="T1" fmla="*/ 2432 h 2536"/>
                  <a:gd name="T2" fmla="*/ 592 w 2816"/>
                  <a:gd name="T3" fmla="*/ 2336 h 2536"/>
                  <a:gd name="T4" fmla="*/ 448 w 2816"/>
                  <a:gd name="T5" fmla="*/ 1856 h 2536"/>
                  <a:gd name="T6" fmla="*/ 64 w 2816"/>
                  <a:gd name="T7" fmla="*/ 1616 h 2536"/>
                  <a:gd name="T8" fmla="*/ 64 w 2816"/>
                  <a:gd name="T9" fmla="*/ 992 h 2536"/>
                  <a:gd name="T10" fmla="*/ 160 w 2816"/>
                  <a:gd name="T11" fmla="*/ 608 h 2536"/>
                  <a:gd name="T12" fmla="*/ 544 w 2816"/>
                  <a:gd name="T13" fmla="*/ 320 h 2536"/>
                  <a:gd name="T14" fmla="*/ 1312 w 2816"/>
                  <a:gd name="T15" fmla="*/ 128 h 2536"/>
                  <a:gd name="T16" fmla="*/ 1552 w 2816"/>
                  <a:gd name="T17" fmla="*/ 32 h 2536"/>
                  <a:gd name="T18" fmla="*/ 1936 w 2816"/>
                  <a:gd name="T19" fmla="*/ 320 h 2536"/>
                  <a:gd name="T20" fmla="*/ 2560 w 2816"/>
                  <a:gd name="T21" fmla="*/ 560 h 2536"/>
                  <a:gd name="T22" fmla="*/ 2608 w 2816"/>
                  <a:gd name="T23" fmla="*/ 800 h 2536"/>
                  <a:gd name="T24" fmla="*/ 2800 w 2816"/>
                  <a:gd name="T25" fmla="*/ 1424 h 2536"/>
                  <a:gd name="T26" fmla="*/ 2512 w 2816"/>
                  <a:gd name="T27" fmla="*/ 1712 h 2536"/>
                  <a:gd name="T28" fmla="*/ 2464 w 2816"/>
                  <a:gd name="T29" fmla="*/ 2192 h 2536"/>
                  <a:gd name="T30" fmla="*/ 2032 w 2816"/>
                  <a:gd name="T31" fmla="*/ 2336 h 2536"/>
                  <a:gd name="T32" fmla="*/ 1792 w 2816"/>
                  <a:gd name="T33" fmla="*/ 2528 h 2536"/>
                  <a:gd name="T34" fmla="*/ 1456 w 2816"/>
                  <a:gd name="T35" fmla="*/ 2384 h 2536"/>
                  <a:gd name="T36" fmla="*/ 1216 w 2816"/>
                  <a:gd name="T37" fmla="*/ 2384 h 2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816"/>
                  <a:gd name="T58" fmla="*/ 0 h 2536"/>
                  <a:gd name="T59" fmla="*/ 2816 w 2816"/>
                  <a:gd name="T60" fmla="*/ 2536 h 2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816" h="2536">
                    <a:moveTo>
                      <a:pt x="1120" y="2432"/>
                    </a:moveTo>
                    <a:cubicBezTo>
                      <a:pt x="912" y="2432"/>
                      <a:pt x="704" y="2432"/>
                      <a:pt x="592" y="2336"/>
                    </a:cubicBezTo>
                    <a:cubicBezTo>
                      <a:pt x="480" y="2240"/>
                      <a:pt x="536" y="1976"/>
                      <a:pt x="448" y="1856"/>
                    </a:cubicBezTo>
                    <a:cubicBezTo>
                      <a:pt x="360" y="1736"/>
                      <a:pt x="128" y="1760"/>
                      <a:pt x="64" y="1616"/>
                    </a:cubicBezTo>
                    <a:cubicBezTo>
                      <a:pt x="0" y="1472"/>
                      <a:pt x="48" y="1160"/>
                      <a:pt x="64" y="992"/>
                    </a:cubicBezTo>
                    <a:cubicBezTo>
                      <a:pt x="80" y="824"/>
                      <a:pt x="80" y="720"/>
                      <a:pt x="160" y="608"/>
                    </a:cubicBezTo>
                    <a:cubicBezTo>
                      <a:pt x="240" y="496"/>
                      <a:pt x="352" y="400"/>
                      <a:pt x="544" y="320"/>
                    </a:cubicBezTo>
                    <a:cubicBezTo>
                      <a:pt x="736" y="240"/>
                      <a:pt x="1144" y="176"/>
                      <a:pt x="1312" y="128"/>
                    </a:cubicBezTo>
                    <a:cubicBezTo>
                      <a:pt x="1480" y="80"/>
                      <a:pt x="1448" y="0"/>
                      <a:pt x="1552" y="32"/>
                    </a:cubicBezTo>
                    <a:cubicBezTo>
                      <a:pt x="1656" y="64"/>
                      <a:pt x="1768" y="232"/>
                      <a:pt x="1936" y="320"/>
                    </a:cubicBezTo>
                    <a:cubicBezTo>
                      <a:pt x="2104" y="408"/>
                      <a:pt x="2448" y="480"/>
                      <a:pt x="2560" y="560"/>
                    </a:cubicBezTo>
                    <a:cubicBezTo>
                      <a:pt x="2672" y="640"/>
                      <a:pt x="2568" y="656"/>
                      <a:pt x="2608" y="800"/>
                    </a:cubicBezTo>
                    <a:cubicBezTo>
                      <a:pt x="2648" y="944"/>
                      <a:pt x="2816" y="1272"/>
                      <a:pt x="2800" y="1424"/>
                    </a:cubicBezTo>
                    <a:cubicBezTo>
                      <a:pt x="2784" y="1576"/>
                      <a:pt x="2568" y="1584"/>
                      <a:pt x="2512" y="1712"/>
                    </a:cubicBezTo>
                    <a:cubicBezTo>
                      <a:pt x="2456" y="1840"/>
                      <a:pt x="2544" y="2088"/>
                      <a:pt x="2464" y="2192"/>
                    </a:cubicBezTo>
                    <a:cubicBezTo>
                      <a:pt x="2384" y="2296"/>
                      <a:pt x="2144" y="2280"/>
                      <a:pt x="2032" y="2336"/>
                    </a:cubicBezTo>
                    <a:cubicBezTo>
                      <a:pt x="1920" y="2392"/>
                      <a:pt x="1888" y="2520"/>
                      <a:pt x="1792" y="2528"/>
                    </a:cubicBezTo>
                    <a:cubicBezTo>
                      <a:pt x="1696" y="2536"/>
                      <a:pt x="1552" y="2408"/>
                      <a:pt x="1456" y="2384"/>
                    </a:cubicBezTo>
                    <a:cubicBezTo>
                      <a:pt x="1360" y="2360"/>
                      <a:pt x="1264" y="2384"/>
                      <a:pt x="1216" y="2384"/>
                    </a:cubicBezTo>
                  </a:path>
                </a:pathLst>
              </a:custGeom>
              <a:gradFill rotWithShape="1">
                <a:gsLst>
                  <a:gs pos="0">
                    <a:srgbClr val="33CC33"/>
                  </a:gs>
                  <a:gs pos="50000">
                    <a:srgbClr val="008000"/>
                  </a:gs>
                  <a:gs pos="100000">
                    <a:srgbClr val="33CC33"/>
                  </a:gs>
                </a:gsLst>
                <a:lin ang="18900000" scaled="1"/>
              </a:gradFill>
              <a:ln w="12700" cap="flat" cmpd="sng">
                <a:solidFill>
                  <a:srgbClr val="000000"/>
                </a:solidFill>
                <a:prstDash val="solid"/>
                <a:round/>
                <a:headEnd type="none" w="lg" len="lg"/>
                <a:tailEnd type="none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770" name="Group 1341"/>
              <p:cNvGrpSpPr>
                <a:grpSpLocks/>
              </p:cNvGrpSpPr>
              <p:nvPr/>
            </p:nvGrpSpPr>
            <p:grpSpPr bwMode="auto">
              <a:xfrm rot="605647">
                <a:off x="960" y="2208"/>
                <a:ext cx="714" cy="397"/>
                <a:chOff x="2506" y="1584"/>
                <a:chExt cx="419" cy="247"/>
              </a:xfrm>
            </p:grpSpPr>
            <p:sp>
              <p:nvSpPr>
                <p:cNvPr id="15554" name="Freeform 134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71" name="Group 134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72" name="Group 134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62" name="Freeform 134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63" name="Freeform 134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57" name="Freeform 134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58" name="Freeform 134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59" name="Freeform 134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60" name="Freeform 135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61" name="Freeform 135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73" name="Group 1352"/>
              <p:cNvGrpSpPr>
                <a:grpSpLocks/>
              </p:cNvGrpSpPr>
              <p:nvPr/>
            </p:nvGrpSpPr>
            <p:grpSpPr bwMode="auto">
              <a:xfrm rot="605647">
                <a:off x="-96" y="2736"/>
                <a:ext cx="714" cy="397"/>
                <a:chOff x="2506" y="1584"/>
                <a:chExt cx="419" cy="247"/>
              </a:xfrm>
            </p:grpSpPr>
            <p:sp>
              <p:nvSpPr>
                <p:cNvPr id="15544" name="Freeform 135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74" name="Group 135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81" name="Group 135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52" name="Freeform 135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53" name="Freeform 135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47" name="Freeform 135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48" name="Freeform 135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49" name="Freeform 136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50" name="Freeform 136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51" name="Freeform 136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82" name="Group 1363"/>
              <p:cNvGrpSpPr>
                <a:grpSpLocks/>
              </p:cNvGrpSpPr>
              <p:nvPr/>
            </p:nvGrpSpPr>
            <p:grpSpPr bwMode="auto">
              <a:xfrm rot="-3709116">
                <a:off x="-734" y="2270"/>
                <a:ext cx="714" cy="397"/>
                <a:chOff x="2506" y="1584"/>
                <a:chExt cx="419" cy="247"/>
              </a:xfrm>
            </p:grpSpPr>
            <p:sp>
              <p:nvSpPr>
                <p:cNvPr id="15534" name="Freeform 136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83" name="Group 136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90" name="Group 136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42" name="Freeform 136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43" name="Freeform 136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37" name="Freeform 136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38" name="Freeform 137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39" name="Freeform 137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40" name="Freeform 137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41" name="Freeform 137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91" name="Group 1374"/>
              <p:cNvGrpSpPr>
                <a:grpSpLocks/>
              </p:cNvGrpSpPr>
              <p:nvPr/>
            </p:nvGrpSpPr>
            <p:grpSpPr bwMode="auto">
              <a:xfrm rot="-1945776">
                <a:off x="-686" y="1310"/>
                <a:ext cx="714" cy="397"/>
                <a:chOff x="2506" y="1584"/>
                <a:chExt cx="419" cy="247"/>
              </a:xfrm>
            </p:grpSpPr>
            <p:sp>
              <p:nvSpPr>
                <p:cNvPr id="15524" name="Freeform 137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92" name="Group 137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93" name="Group 137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32" name="Freeform 137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33" name="Freeform 137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27" name="Freeform 138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28" name="Freeform 138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29" name="Freeform 138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30" name="Freeform 138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31" name="Freeform 138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794" name="Group 1385"/>
              <p:cNvGrpSpPr>
                <a:grpSpLocks/>
              </p:cNvGrpSpPr>
              <p:nvPr/>
            </p:nvGrpSpPr>
            <p:grpSpPr bwMode="auto">
              <a:xfrm rot="4494430">
                <a:off x="1474" y="638"/>
                <a:ext cx="714" cy="397"/>
                <a:chOff x="2506" y="1584"/>
                <a:chExt cx="419" cy="247"/>
              </a:xfrm>
            </p:grpSpPr>
            <p:sp>
              <p:nvSpPr>
                <p:cNvPr id="15514" name="Freeform 138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795" name="Group 138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796" name="Group 138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22" name="Freeform 138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23" name="Freeform 139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17" name="Freeform 139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18" name="Freeform 139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19" name="Freeform 139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20" name="Freeform 139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21" name="Freeform 139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95" name="Group 1396"/>
              <p:cNvGrpSpPr>
                <a:grpSpLocks/>
              </p:cNvGrpSpPr>
              <p:nvPr/>
            </p:nvGrpSpPr>
            <p:grpSpPr bwMode="auto">
              <a:xfrm rot="4494430">
                <a:off x="946" y="350"/>
                <a:ext cx="714" cy="397"/>
                <a:chOff x="2506" y="1584"/>
                <a:chExt cx="419" cy="247"/>
              </a:xfrm>
            </p:grpSpPr>
            <p:sp>
              <p:nvSpPr>
                <p:cNvPr id="15504" name="Freeform 1397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496" name="Group 1398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505" name="Group 1399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12" name="Freeform 1400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13" name="Freeform 1401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507" name="Freeform 1402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08" name="Freeform 1403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09" name="Freeform 1404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10" name="Freeform 1405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11" name="Freeform 1406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506" name="Group 1407"/>
              <p:cNvGrpSpPr>
                <a:grpSpLocks/>
              </p:cNvGrpSpPr>
              <p:nvPr/>
            </p:nvGrpSpPr>
            <p:grpSpPr bwMode="auto">
              <a:xfrm rot="4494430">
                <a:off x="130" y="494"/>
                <a:ext cx="714" cy="397"/>
                <a:chOff x="2506" y="1584"/>
                <a:chExt cx="419" cy="247"/>
              </a:xfrm>
            </p:grpSpPr>
            <p:sp>
              <p:nvSpPr>
                <p:cNvPr id="15494" name="Freeform 1408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515" name="Group 1409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516" name="Group 1410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502" name="Freeform 1411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503" name="Freeform 1412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97" name="Freeform 1413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98" name="Freeform 1414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99" name="Freeform 1415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00" name="Freeform 1416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501" name="Freeform 1417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803" name="Group 1418"/>
              <p:cNvGrpSpPr>
                <a:grpSpLocks/>
              </p:cNvGrpSpPr>
              <p:nvPr/>
            </p:nvGrpSpPr>
            <p:grpSpPr bwMode="auto">
              <a:xfrm rot="12141703" flipV="1">
                <a:off x="2194" y="1406"/>
                <a:ext cx="714" cy="397"/>
                <a:chOff x="2506" y="1584"/>
                <a:chExt cx="419" cy="247"/>
              </a:xfrm>
            </p:grpSpPr>
            <p:sp>
              <p:nvSpPr>
                <p:cNvPr id="15484" name="Freeform 1419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804" name="Group 1420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805" name="Group 1421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92" name="Freeform 1422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93" name="Freeform 1423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87" name="Freeform 1424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88" name="Freeform 1425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89" name="Freeform 1426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90" name="Freeform 1427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91" name="Freeform 1428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812" name="Group 1429"/>
              <p:cNvGrpSpPr>
                <a:grpSpLocks/>
              </p:cNvGrpSpPr>
              <p:nvPr/>
            </p:nvGrpSpPr>
            <p:grpSpPr bwMode="auto">
              <a:xfrm rot="12141703" flipV="1">
                <a:off x="2064" y="2448"/>
                <a:ext cx="714" cy="397"/>
                <a:chOff x="2506" y="1584"/>
                <a:chExt cx="419" cy="247"/>
              </a:xfrm>
            </p:grpSpPr>
            <p:sp>
              <p:nvSpPr>
                <p:cNvPr id="15474" name="Freeform 1430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813" name="Group 1431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814" name="Group 1432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82" name="Freeform 1433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83" name="Freeform 1434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77" name="Freeform 1435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78" name="Freeform 1436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79" name="Freeform 1437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80" name="Freeform 1438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81" name="Freeform 1439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815" name="Group 1440"/>
              <p:cNvGrpSpPr>
                <a:grpSpLocks/>
              </p:cNvGrpSpPr>
              <p:nvPr/>
            </p:nvGrpSpPr>
            <p:grpSpPr bwMode="auto">
              <a:xfrm rot="12141703" flipV="1">
                <a:off x="1632" y="1440"/>
                <a:ext cx="714" cy="397"/>
                <a:chOff x="2506" y="1584"/>
                <a:chExt cx="419" cy="247"/>
              </a:xfrm>
            </p:grpSpPr>
            <p:sp>
              <p:nvSpPr>
                <p:cNvPr id="15464" name="Freeform 1441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816" name="Group 1442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823" name="Group 1443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72" name="Freeform 1444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73" name="Freeform 1445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67" name="Freeform 1446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68" name="Freeform 1447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69" name="Freeform 1448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70" name="Freeform 1449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71" name="Freeform 1450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824" name="Group 1451"/>
              <p:cNvGrpSpPr>
                <a:grpSpLocks/>
              </p:cNvGrpSpPr>
              <p:nvPr/>
            </p:nvGrpSpPr>
            <p:grpSpPr bwMode="auto">
              <a:xfrm rot="12141703" flipV="1">
                <a:off x="0" y="1200"/>
                <a:ext cx="714" cy="397"/>
                <a:chOff x="2506" y="1584"/>
                <a:chExt cx="419" cy="247"/>
              </a:xfrm>
            </p:grpSpPr>
            <p:sp>
              <p:nvSpPr>
                <p:cNvPr id="15454" name="Freeform 1452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825" name="Group 1453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525" name="Group 1454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62" name="Freeform 1455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63" name="Freeform 1456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57" name="Freeform 1457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58" name="Freeform 1458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59" name="Freeform 1459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60" name="Freeform 1460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61" name="Freeform 1461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526" name="Group 1462"/>
              <p:cNvGrpSpPr>
                <a:grpSpLocks/>
              </p:cNvGrpSpPr>
              <p:nvPr/>
            </p:nvGrpSpPr>
            <p:grpSpPr bwMode="auto">
              <a:xfrm rot="12141703" flipV="1">
                <a:off x="192" y="1968"/>
                <a:ext cx="714" cy="397"/>
                <a:chOff x="2506" y="1584"/>
                <a:chExt cx="419" cy="247"/>
              </a:xfrm>
            </p:grpSpPr>
            <p:sp>
              <p:nvSpPr>
                <p:cNvPr id="15444" name="Freeform 1463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535" name="Group 1464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5536" name="Group 1465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52" name="Freeform 1466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53" name="Freeform 1467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47" name="Freeform 1468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48" name="Freeform 1469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49" name="Freeform 1470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50" name="Freeform 1471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51" name="Freeform 1472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545" name="Group 1473"/>
              <p:cNvGrpSpPr>
                <a:grpSpLocks/>
              </p:cNvGrpSpPr>
              <p:nvPr/>
            </p:nvGrpSpPr>
            <p:grpSpPr bwMode="auto">
              <a:xfrm rot="16808760" flipV="1">
                <a:off x="1138" y="3230"/>
                <a:ext cx="714" cy="397"/>
                <a:chOff x="2506" y="1584"/>
                <a:chExt cx="419" cy="247"/>
              </a:xfrm>
            </p:grpSpPr>
            <p:sp>
              <p:nvSpPr>
                <p:cNvPr id="15434" name="Freeform 1474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5546" name="Group 1475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832" name="Group 1476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42" name="Freeform 1477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43" name="Freeform 1478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37" name="Freeform 1479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38" name="Freeform 1480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39" name="Freeform 1481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40" name="Freeform 1482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41" name="Freeform 1483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833" name="Group 1484"/>
              <p:cNvGrpSpPr>
                <a:grpSpLocks/>
              </p:cNvGrpSpPr>
              <p:nvPr/>
            </p:nvGrpSpPr>
            <p:grpSpPr bwMode="auto">
              <a:xfrm rot="12141703" flipV="1">
                <a:off x="1680" y="3216"/>
                <a:ext cx="714" cy="397"/>
                <a:chOff x="2506" y="1584"/>
                <a:chExt cx="419" cy="247"/>
              </a:xfrm>
            </p:grpSpPr>
            <p:sp>
              <p:nvSpPr>
                <p:cNvPr id="15424" name="Freeform 1485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834" name="Group 1486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835" name="Group 1487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32" name="Freeform 1488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33" name="Freeform 1489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27" name="Freeform 1490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28" name="Freeform 1491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29" name="Freeform 1492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30" name="Freeform 1493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31" name="Freeform 1494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6836" name="Group 1495"/>
              <p:cNvGrpSpPr>
                <a:grpSpLocks/>
              </p:cNvGrpSpPr>
              <p:nvPr/>
            </p:nvGrpSpPr>
            <p:grpSpPr bwMode="auto">
              <a:xfrm rot="12141703" flipV="1">
                <a:off x="144" y="3168"/>
                <a:ext cx="714" cy="397"/>
                <a:chOff x="2506" y="1584"/>
                <a:chExt cx="419" cy="247"/>
              </a:xfrm>
            </p:grpSpPr>
            <p:sp>
              <p:nvSpPr>
                <p:cNvPr id="15414" name="Freeform 1496"/>
                <p:cNvSpPr>
                  <a:spLocks/>
                </p:cNvSpPr>
                <p:nvPr/>
              </p:nvSpPr>
              <p:spPr bwMode="auto">
                <a:xfrm rot="-4049421">
                  <a:off x="2757" y="1560"/>
                  <a:ext cx="144" cy="192"/>
                </a:xfrm>
                <a:custGeom>
                  <a:avLst/>
                  <a:gdLst>
                    <a:gd name="T0" fmla="*/ 0 w 144"/>
                    <a:gd name="T1" fmla="*/ 192 h 192"/>
                    <a:gd name="T2" fmla="*/ 48 w 144"/>
                    <a:gd name="T3" fmla="*/ 48 h 192"/>
                    <a:gd name="T4" fmla="*/ 144 w 144"/>
                    <a:gd name="T5" fmla="*/ 0 h 192"/>
                    <a:gd name="T6" fmla="*/ 0 60000 65536"/>
                    <a:gd name="T7" fmla="*/ 0 60000 65536"/>
                    <a:gd name="T8" fmla="*/ 0 60000 65536"/>
                    <a:gd name="T9" fmla="*/ 0 w 144"/>
                    <a:gd name="T10" fmla="*/ 0 h 192"/>
                    <a:gd name="T11" fmla="*/ 144 w 144"/>
                    <a:gd name="T12" fmla="*/ 192 h 19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" h="192">
                      <a:moveTo>
                        <a:pt x="0" y="192"/>
                      </a:moveTo>
                      <a:cubicBezTo>
                        <a:pt x="12" y="136"/>
                        <a:pt x="24" y="80"/>
                        <a:pt x="48" y="48"/>
                      </a:cubicBezTo>
                      <a:cubicBezTo>
                        <a:pt x="72" y="16"/>
                        <a:pt x="108" y="8"/>
                        <a:pt x="144" y="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lg" len="lg"/>
                  <a:tailEnd type="none" w="lg" len="lg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6837" name="Group 1497"/>
                <p:cNvGrpSpPr>
                  <a:grpSpLocks/>
                </p:cNvGrpSpPr>
                <p:nvPr/>
              </p:nvGrpSpPr>
              <p:grpSpPr bwMode="auto">
                <a:xfrm rot="-2252377">
                  <a:off x="2506" y="1652"/>
                  <a:ext cx="353" cy="179"/>
                  <a:chOff x="3144" y="3204"/>
                  <a:chExt cx="867" cy="623"/>
                </a:xfrm>
              </p:grpSpPr>
              <p:grpSp>
                <p:nvGrpSpPr>
                  <p:cNvPr id="16838" name="Group 1498"/>
                  <p:cNvGrpSpPr>
                    <a:grpSpLocks/>
                  </p:cNvGrpSpPr>
                  <p:nvPr/>
                </p:nvGrpSpPr>
                <p:grpSpPr bwMode="auto">
                  <a:xfrm>
                    <a:off x="3144" y="3204"/>
                    <a:ext cx="867" cy="623"/>
                    <a:chOff x="3144" y="3204"/>
                    <a:chExt cx="867" cy="623"/>
                  </a:xfrm>
                </p:grpSpPr>
                <p:sp>
                  <p:nvSpPr>
                    <p:cNvPr id="15422" name="Freeform 1499"/>
                    <p:cNvSpPr>
                      <a:spLocks/>
                    </p:cNvSpPr>
                    <p:nvPr/>
                  </p:nvSpPr>
                  <p:spPr bwMode="auto">
                    <a:xfrm>
                      <a:off x="3144" y="3204"/>
                      <a:ext cx="848" cy="308"/>
                    </a:xfrm>
                    <a:custGeom>
                      <a:avLst/>
                      <a:gdLst>
                        <a:gd name="T0" fmla="*/ 848 w 848"/>
                        <a:gd name="T1" fmla="*/ 300 h 308"/>
                        <a:gd name="T2" fmla="*/ 704 w 848"/>
                        <a:gd name="T3" fmla="*/ 76 h 308"/>
                        <a:gd name="T4" fmla="*/ 576 w 848"/>
                        <a:gd name="T5" fmla="*/ 4 h 308"/>
                        <a:gd name="T6" fmla="*/ 376 w 848"/>
                        <a:gd name="T7" fmla="*/ 52 h 308"/>
                        <a:gd name="T8" fmla="*/ 0 w 848"/>
                        <a:gd name="T9" fmla="*/ 308 h 30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48"/>
                        <a:gd name="T16" fmla="*/ 0 h 308"/>
                        <a:gd name="T17" fmla="*/ 848 w 848"/>
                        <a:gd name="T18" fmla="*/ 308 h 30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48" h="308">
                          <a:moveTo>
                            <a:pt x="848" y="300"/>
                          </a:moveTo>
                          <a:cubicBezTo>
                            <a:pt x="824" y="263"/>
                            <a:pt x="749" y="125"/>
                            <a:pt x="704" y="76"/>
                          </a:cubicBezTo>
                          <a:cubicBezTo>
                            <a:pt x="659" y="27"/>
                            <a:pt x="631" y="8"/>
                            <a:pt x="576" y="4"/>
                          </a:cubicBezTo>
                          <a:cubicBezTo>
                            <a:pt x="521" y="0"/>
                            <a:pt x="472" y="1"/>
                            <a:pt x="376" y="52"/>
                          </a:cubicBezTo>
                          <a:cubicBezTo>
                            <a:pt x="280" y="103"/>
                            <a:pt x="78" y="255"/>
                            <a:pt x="0" y="308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99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23" name="Freeform 1500"/>
                    <p:cNvSpPr>
                      <a:spLocks/>
                    </p:cNvSpPr>
                    <p:nvPr/>
                  </p:nvSpPr>
                  <p:spPr bwMode="auto">
                    <a:xfrm>
                      <a:off x="3144" y="3420"/>
                      <a:ext cx="867" cy="407"/>
                    </a:xfrm>
                    <a:custGeom>
                      <a:avLst/>
                      <a:gdLst>
                        <a:gd name="T0" fmla="*/ 0 w 867"/>
                        <a:gd name="T1" fmla="*/ 92 h 407"/>
                        <a:gd name="T2" fmla="*/ 552 w 867"/>
                        <a:gd name="T3" fmla="*/ 380 h 407"/>
                        <a:gd name="T4" fmla="*/ 832 w 867"/>
                        <a:gd name="T5" fmla="*/ 252 h 407"/>
                        <a:gd name="T6" fmla="*/ 760 w 867"/>
                        <a:gd name="T7" fmla="*/ 28 h 407"/>
                        <a:gd name="T8" fmla="*/ 232 w 867"/>
                        <a:gd name="T9" fmla="*/ 84 h 407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867"/>
                        <a:gd name="T16" fmla="*/ 0 h 407"/>
                        <a:gd name="T17" fmla="*/ 867 w 867"/>
                        <a:gd name="T18" fmla="*/ 407 h 407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867" h="407">
                          <a:moveTo>
                            <a:pt x="0" y="92"/>
                          </a:moveTo>
                          <a:cubicBezTo>
                            <a:pt x="206" y="222"/>
                            <a:pt x="413" y="353"/>
                            <a:pt x="552" y="380"/>
                          </a:cubicBezTo>
                          <a:cubicBezTo>
                            <a:pt x="691" y="407"/>
                            <a:pt x="797" y="311"/>
                            <a:pt x="832" y="252"/>
                          </a:cubicBezTo>
                          <a:cubicBezTo>
                            <a:pt x="867" y="193"/>
                            <a:pt x="860" y="56"/>
                            <a:pt x="760" y="28"/>
                          </a:cubicBezTo>
                          <a:cubicBezTo>
                            <a:pt x="660" y="0"/>
                            <a:pt x="446" y="42"/>
                            <a:pt x="232" y="84"/>
                          </a:cubicBezTo>
                        </a:path>
                      </a:pathLst>
                    </a:custGeom>
                    <a:gradFill rotWithShape="1">
                      <a:gsLst>
                        <a:gs pos="0">
                          <a:srgbClr val="66FF66"/>
                        </a:gs>
                        <a:gs pos="100000">
                          <a:srgbClr val="008000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n w="9525" cap="flat" cmpd="sng">
                      <a:solidFill>
                        <a:srgbClr val="00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417" name="Freeform 1501"/>
                  <p:cNvSpPr>
                    <a:spLocks/>
                  </p:cNvSpPr>
                  <p:nvPr/>
                </p:nvSpPr>
                <p:spPr bwMode="auto">
                  <a:xfrm>
                    <a:off x="380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18" name="Freeform 1502"/>
                  <p:cNvSpPr>
                    <a:spLocks/>
                  </p:cNvSpPr>
                  <p:nvPr/>
                </p:nvSpPr>
                <p:spPr bwMode="auto">
                  <a:xfrm>
                    <a:off x="3688" y="3440"/>
                    <a:ext cx="87" cy="288"/>
                  </a:xfrm>
                  <a:custGeom>
                    <a:avLst/>
                    <a:gdLst>
                      <a:gd name="T0" fmla="*/ 40 w 87"/>
                      <a:gd name="T1" fmla="*/ 0 h 288"/>
                      <a:gd name="T2" fmla="*/ 80 w 87"/>
                      <a:gd name="T3" fmla="*/ 160 h 288"/>
                      <a:gd name="T4" fmla="*/ 0 w 87"/>
                      <a:gd name="T5" fmla="*/ 288 h 288"/>
                      <a:gd name="T6" fmla="*/ 0 60000 65536"/>
                      <a:gd name="T7" fmla="*/ 0 60000 65536"/>
                      <a:gd name="T8" fmla="*/ 0 60000 65536"/>
                      <a:gd name="T9" fmla="*/ 0 w 87"/>
                      <a:gd name="T10" fmla="*/ 0 h 288"/>
                      <a:gd name="T11" fmla="*/ 87 w 87"/>
                      <a:gd name="T12" fmla="*/ 288 h 28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87" h="288">
                        <a:moveTo>
                          <a:pt x="40" y="0"/>
                        </a:moveTo>
                        <a:cubicBezTo>
                          <a:pt x="63" y="56"/>
                          <a:pt x="87" y="112"/>
                          <a:pt x="80" y="160"/>
                        </a:cubicBezTo>
                        <a:cubicBezTo>
                          <a:pt x="73" y="208"/>
                          <a:pt x="36" y="248"/>
                          <a:pt x="0" y="288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19" name="Freeform 1503"/>
                  <p:cNvSpPr>
                    <a:spLocks/>
                  </p:cNvSpPr>
                  <p:nvPr/>
                </p:nvSpPr>
                <p:spPr bwMode="auto">
                  <a:xfrm>
                    <a:off x="3568" y="3480"/>
                    <a:ext cx="72" cy="184"/>
                  </a:xfrm>
                  <a:custGeom>
                    <a:avLst/>
                    <a:gdLst>
                      <a:gd name="T0" fmla="*/ 48 w 72"/>
                      <a:gd name="T1" fmla="*/ 0 h 184"/>
                      <a:gd name="T2" fmla="*/ 64 w 72"/>
                      <a:gd name="T3" fmla="*/ 120 h 184"/>
                      <a:gd name="T4" fmla="*/ 0 w 72"/>
                      <a:gd name="T5" fmla="*/ 184 h 184"/>
                      <a:gd name="T6" fmla="*/ 0 60000 65536"/>
                      <a:gd name="T7" fmla="*/ 0 60000 65536"/>
                      <a:gd name="T8" fmla="*/ 0 60000 65536"/>
                      <a:gd name="T9" fmla="*/ 0 w 72"/>
                      <a:gd name="T10" fmla="*/ 0 h 184"/>
                      <a:gd name="T11" fmla="*/ 72 w 72"/>
                      <a:gd name="T12" fmla="*/ 184 h 1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72" h="184">
                        <a:moveTo>
                          <a:pt x="48" y="0"/>
                        </a:moveTo>
                        <a:cubicBezTo>
                          <a:pt x="51" y="17"/>
                          <a:pt x="72" y="89"/>
                          <a:pt x="64" y="120"/>
                        </a:cubicBezTo>
                        <a:cubicBezTo>
                          <a:pt x="56" y="151"/>
                          <a:pt x="13" y="171"/>
                          <a:pt x="0" y="18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20" name="Freeform 1504"/>
                  <p:cNvSpPr>
                    <a:spLocks/>
                  </p:cNvSpPr>
                  <p:nvPr/>
                </p:nvSpPr>
                <p:spPr bwMode="auto">
                  <a:xfrm>
                    <a:off x="3656" y="3280"/>
                    <a:ext cx="112" cy="144"/>
                  </a:xfrm>
                  <a:custGeom>
                    <a:avLst/>
                    <a:gdLst>
                      <a:gd name="T0" fmla="*/ 0 w 112"/>
                      <a:gd name="T1" fmla="*/ 0 h 144"/>
                      <a:gd name="T2" fmla="*/ 56 w 112"/>
                      <a:gd name="T3" fmla="*/ 48 h 144"/>
                      <a:gd name="T4" fmla="*/ 112 w 112"/>
                      <a:gd name="T5" fmla="*/ 144 h 144"/>
                      <a:gd name="T6" fmla="*/ 0 60000 65536"/>
                      <a:gd name="T7" fmla="*/ 0 60000 65536"/>
                      <a:gd name="T8" fmla="*/ 0 60000 65536"/>
                      <a:gd name="T9" fmla="*/ 0 w 112"/>
                      <a:gd name="T10" fmla="*/ 0 h 144"/>
                      <a:gd name="T11" fmla="*/ 112 w 112"/>
                      <a:gd name="T12" fmla="*/ 144 h 14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" h="144">
                        <a:moveTo>
                          <a:pt x="0" y="0"/>
                        </a:moveTo>
                        <a:cubicBezTo>
                          <a:pt x="9" y="8"/>
                          <a:pt x="37" y="24"/>
                          <a:pt x="56" y="48"/>
                        </a:cubicBezTo>
                        <a:cubicBezTo>
                          <a:pt x="75" y="72"/>
                          <a:pt x="100" y="124"/>
                          <a:pt x="112" y="144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5421" name="Freeform 1505"/>
                  <p:cNvSpPr>
                    <a:spLocks/>
                  </p:cNvSpPr>
                  <p:nvPr/>
                </p:nvSpPr>
                <p:spPr bwMode="auto">
                  <a:xfrm>
                    <a:off x="3752" y="3264"/>
                    <a:ext cx="120" cy="160"/>
                  </a:xfrm>
                  <a:custGeom>
                    <a:avLst/>
                    <a:gdLst>
                      <a:gd name="T0" fmla="*/ 0 w 120"/>
                      <a:gd name="T1" fmla="*/ 0 h 160"/>
                      <a:gd name="T2" fmla="*/ 72 w 120"/>
                      <a:gd name="T3" fmla="*/ 72 h 160"/>
                      <a:gd name="T4" fmla="*/ 120 w 120"/>
                      <a:gd name="T5" fmla="*/ 160 h 160"/>
                      <a:gd name="T6" fmla="*/ 0 60000 65536"/>
                      <a:gd name="T7" fmla="*/ 0 60000 65536"/>
                      <a:gd name="T8" fmla="*/ 0 60000 65536"/>
                      <a:gd name="T9" fmla="*/ 0 w 120"/>
                      <a:gd name="T10" fmla="*/ 0 h 160"/>
                      <a:gd name="T11" fmla="*/ 120 w 120"/>
                      <a:gd name="T12" fmla="*/ 160 h 16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0" h="160">
                        <a:moveTo>
                          <a:pt x="0" y="0"/>
                        </a:moveTo>
                        <a:cubicBezTo>
                          <a:pt x="12" y="12"/>
                          <a:pt x="52" y="45"/>
                          <a:pt x="72" y="72"/>
                        </a:cubicBezTo>
                        <a:cubicBezTo>
                          <a:pt x="92" y="99"/>
                          <a:pt x="110" y="142"/>
                          <a:pt x="120" y="16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rgbClr val="008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pic>
        <p:nvPicPr>
          <p:cNvPr id="6639" name="Picture 1519" descr="sport06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63060">
            <a:off x="-2197100" y="2565400"/>
            <a:ext cx="167322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0" name="Picture 1520" descr="sport06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63060">
            <a:off x="-1981200" y="2276475"/>
            <a:ext cx="167322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1" name="Picture 1521" descr="sport06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63060">
            <a:off x="-1908175" y="3213100"/>
            <a:ext cx="1673225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2" name="Picture 1522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93863" y="2792413"/>
            <a:ext cx="1150938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3" name="Picture 1523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477963" y="3008313"/>
            <a:ext cx="11541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4" name="Picture 1524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620838" y="3213100"/>
            <a:ext cx="11541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5" name="Picture 1525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46450" y="2863850"/>
            <a:ext cx="1150938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6" name="Picture 1526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62350" y="3079750"/>
            <a:ext cx="11541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47" name="Picture 1527" descr="j0354669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3284538"/>
            <a:ext cx="1154113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845" name="Group 1533"/>
          <p:cNvGrpSpPr>
            <a:grpSpLocks/>
          </p:cNvGrpSpPr>
          <p:nvPr/>
        </p:nvGrpSpPr>
        <p:grpSpPr bwMode="auto">
          <a:xfrm>
            <a:off x="684213" y="5734050"/>
            <a:ext cx="3673475" cy="504825"/>
            <a:chOff x="340" y="3793"/>
            <a:chExt cx="2314" cy="318"/>
          </a:xfrm>
        </p:grpSpPr>
        <p:sp>
          <p:nvSpPr>
            <p:cNvPr id="15387" name="Oval 1529"/>
            <p:cNvSpPr>
              <a:spLocks noChangeArrowheads="1"/>
            </p:cNvSpPr>
            <p:nvPr/>
          </p:nvSpPr>
          <p:spPr bwMode="auto">
            <a:xfrm>
              <a:off x="1020" y="3929"/>
              <a:ext cx="79" cy="71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WordArt 1531"/>
            <p:cNvSpPr>
              <a:spLocks noChangeArrowheads="1" noChangeShapeType="1" noTextEdit="1"/>
            </p:cNvSpPr>
            <p:nvPr/>
          </p:nvSpPr>
          <p:spPr bwMode="auto">
            <a:xfrm>
              <a:off x="340" y="3793"/>
              <a:ext cx="2314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19050">
                    <a:solidFill>
                      <a:srgbClr val="00CCFF"/>
                    </a:solidFill>
                    <a:round/>
                    <a:headEnd/>
                    <a:tailEnd/>
                  </a:ln>
                  <a:solidFill>
                    <a:srgbClr val="000080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16   2 + 7 =</a:t>
              </a:r>
            </a:p>
          </p:txBody>
        </p:sp>
      </p:grpSp>
      <p:sp>
        <p:nvSpPr>
          <p:cNvPr id="6654" name="AutoShape 1534"/>
          <p:cNvSpPr>
            <a:spLocks noChangeArrowheads="1"/>
          </p:cNvSpPr>
          <p:nvPr/>
        </p:nvSpPr>
        <p:spPr bwMode="auto">
          <a:xfrm>
            <a:off x="4284663" y="5157788"/>
            <a:ext cx="2700337" cy="1700212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5400" b="1" i="1">
                <a:solidFill>
                  <a:schemeClr val="accent2"/>
                </a:solidFill>
                <a:latin typeface="Times New Roman" pitchFamily="18" charset="0"/>
              </a:rPr>
              <a:t>39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59 0.25301 L 1.26093 0.51574 " pathEditMode="relative" rAng="0" ptsTypes="AA">
                                      <p:cBhvr>
                                        <p:cTn id="39" dur="5000" spd="-100000" fill="hold"/>
                                        <p:tgtEl>
                                          <p:spTgt spid="6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59 0.25301 L 1.26093 0.51574 " pathEditMode="relative" rAng="0" ptsTypes="AA">
                                      <p:cBhvr>
                                        <p:cTn id="42" dur="5000" spd="-100000" fill="hold"/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131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0.0537 L 0.5559 0.25301 " pathEditMode="relative" rAng="0" ptsTypes="AA">
                                      <p:cBhvr>
                                        <p:cTn id="44" dur="5000" spd="-100000" fill="hold"/>
                                        <p:tgtEl>
                                          <p:spTgt spid="6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59 0.25301 L 1.26093 0.51574 " pathEditMode="relative" rAng="0" ptsTypes="AA">
                                      <p:cBhvr>
                                        <p:cTn id="47" dur="5000" spd="-100000" fill="hold"/>
                                        <p:tgtEl>
                                          <p:spTgt spid="6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" y="131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0.0537 L 0.5559 0.25301 " pathEditMode="relative" rAng="0" ptsTypes="AA">
                                      <p:cBhvr>
                                        <p:cTn id="49" dur="5000" spd="-100000" fill="hold"/>
                                        <p:tgtEl>
                                          <p:spTgt spid="6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29 0.0537 L 0.5559 0.25301 " pathEditMode="relative" rAng="0" ptsTypes="AA">
                                      <p:cBhvr>
                                        <p:cTn id="52" dur="5000" spd="-100000" fill="hold"/>
                                        <p:tgtEl>
                                          <p:spTgt spid="6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2 0 " pathEditMode="relative" ptsTypes="AA">
                                      <p:cBhvr>
                                        <p:cTn id="73" dur="5000" fill="hold"/>
                                        <p:tgtEl>
                                          <p:spTgt spid="6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2 0 " pathEditMode="relative" ptsTypes="AA">
                                      <p:cBhvr>
                                        <p:cTn id="75" dur="5000" fill="hold"/>
                                        <p:tgtEl>
                                          <p:spTgt spid="6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2 0 " pathEditMode="relative" ptsTypes="AA">
                                      <p:cBhvr>
                                        <p:cTn id="77" dur="5000" fill="hold"/>
                                        <p:tgtEl>
                                          <p:spTgt spid="6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6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66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66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2 0 " pathEditMode="relative" ptsTypes="AA">
                                      <p:cBhvr>
                                        <p:cTn id="99" dur="5000" fill="hold"/>
                                        <p:tgtEl>
                                          <p:spTgt spid="6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2 0 " pathEditMode="relative" rAng="0" ptsTypes="AA">
                                      <p:cBhvr>
                                        <p:cTn id="101" dur="5000" fill="hold"/>
                                        <p:tgtEl>
                                          <p:spTgt spid="6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3542 0 " pathEditMode="relative" ptsTypes="AA">
                                      <p:cBhvr>
                                        <p:cTn id="103" dur="5000" fill="hold"/>
                                        <p:tgtEl>
                                          <p:spTgt spid="6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66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6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6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0" dur="1000"/>
                                        <p:tgtEl>
                                          <p:spTgt spid="16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animBg="1"/>
      <p:bldP spid="5128" grpId="0" animBg="1"/>
      <p:bldP spid="66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>
                <a:solidFill>
                  <a:schemeClr val="accent2"/>
                </a:solidFill>
                <a:latin typeface="Times New Roman" pitchFamily="18" charset="0"/>
              </a:rPr>
              <a:t>Вспомним понятие  процента</a:t>
            </a:r>
            <a:r>
              <a:rPr lang="ru-RU" b="1" i="1" dirty="0" smtClean="0">
                <a:solidFill>
                  <a:schemeClr val="accent2"/>
                </a:solidFill>
                <a:latin typeface="Times New Roman" pitchFamily="18" charset="0"/>
              </a:rPr>
              <a:t>.</a:t>
            </a:r>
          </a:p>
          <a:p>
            <a:pPr>
              <a:buNone/>
            </a:pPr>
            <a:endParaRPr lang="ru-RU" b="1" i="1" dirty="0">
              <a:solidFill>
                <a:schemeClr val="accent2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ru-RU" b="1" i="1" dirty="0">
                <a:solidFill>
                  <a:schemeClr val="accent2"/>
                </a:solidFill>
                <a:latin typeface="Times New Roman" pitchFamily="18" charset="0"/>
              </a:rPr>
              <a:t>Объясните, как найти процент от числа..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RCTR49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50825" y="620713"/>
            <a:ext cx="80803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3816350" cy="850900"/>
          </a:xfrm>
          <a:noFill/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8000"/>
                </a:solidFill>
                <a:latin typeface="Times New Roman" pitchFamily="18" charset="0"/>
              </a:rPr>
              <a:t>Решим задачу: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1116013" y="692150"/>
            <a:ext cx="8027987" cy="2447925"/>
          </a:xfrm>
          <a:prstGeom prst="roundRect">
            <a:avLst>
              <a:gd name="adj" fmla="val 16667"/>
            </a:avLst>
          </a:prstGeom>
          <a:solidFill>
            <a:srgbClr val="FFFF99">
              <a:alpha val="27058"/>
            </a:srgb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На пакете молока написано, что в молоке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содержится 3,2% жира, 2,5% белка и 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4,7% углеводов. Какое количество каждых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из этих веществ содержится в стакане</a:t>
            </a:r>
          </a:p>
          <a:p>
            <a:pPr algn="ctr"/>
            <a:r>
              <a:rPr lang="ru-RU" sz="3200" b="1" i="1">
                <a:solidFill>
                  <a:schemeClr val="accent2"/>
                </a:solidFill>
                <a:latin typeface="Times New Roman" pitchFamily="18" charset="0"/>
              </a:rPr>
              <a:t>(200 г) молока?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5288" y="3429000"/>
            <a:ext cx="1152525" cy="1619250"/>
            <a:chOff x="476" y="2205"/>
            <a:chExt cx="862" cy="1111"/>
          </a:xfrm>
        </p:grpSpPr>
        <p:sp>
          <p:nvSpPr>
            <p:cNvPr id="18449" name="Freeform 8"/>
            <p:cNvSpPr>
              <a:spLocks/>
            </p:cNvSpPr>
            <p:nvPr/>
          </p:nvSpPr>
          <p:spPr bwMode="auto">
            <a:xfrm>
              <a:off x="476" y="2296"/>
              <a:ext cx="862" cy="1020"/>
            </a:xfrm>
            <a:custGeom>
              <a:avLst/>
              <a:gdLst>
                <a:gd name="T0" fmla="*/ 1440 w 1440"/>
                <a:gd name="T1" fmla="*/ 0 h 1824"/>
                <a:gd name="T2" fmla="*/ 1296 w 1440"/>
                <a:gd name="T3" fmla="*/ 1728 h 1824"/>
                <a:gd name="T4" fmla="*/ 1263 w 1440"/>
                <a:gd name="T5" fmla="*/ 1755 h 1824"/>
                <a:gd name="T6" fmla="*/ 1200 w 1440"/>
                <a:gd name="T7" fmla="*/ 1776 h 1824"/>
                <a:gd name="T8" fmla="*/ 1152 w 1440"/>
                <a:gd name="T9" fmla="*/ 1776 h 1824"/>
                <a:gd name="T10" fmla="*/ 1008 w 1440"/>
                <a:gd name="T11" fmla="*/ 1824 h 1824"/>
                <a:gd name="T12" fmla="*/ 864 w 1440"/>
                <a:gd name="T13" fmla="*/ 1824 h 1824"/>
                <a:gd name="T14" fmla="*/ 768 w 1440"/>
                <a:gd name="T15" fmla="*/ 1824 h 1824"/>
                <a:gd name="T16" fmla="*/ 672 w 1440"/>
                <a:gd name="T17" fmla="*/ 1824 h 1824"/>
                <a:gd name="T18" fmla="*/ 576 w 1440"/>
                <a:gd name="T19" fmla="*/ 1776 h 1824"/>
                <a:gd name="T20" fmla="*/ 384 w 1440"/>
                <a:gd name="T21" fmla="*/ 1776 h 1824"/>
                <a:gd name="T22" fmla="*/ 336 w 1440"/>
                <a:gd name="T23" fmla="*/ 1776 h 1824"/>
                <a:gd name="T24" fmla="*/ 288 w 1440"/>
                <a:gd name="T25" fmla="*/ 1728 h 1824"/>
                <a:gd name="T26" fmla="*/ 0 w 1440"/>
                <a:gd name="T27" fmla="*/ 0 h 1824"/>
                <a:gd name="T28" fmla="*/ 153 w 1440"/>
                <a:gd name="T29" fmla="*/ 93 h 1824"/>
                <a:gd name="T30" fmla="*/ 465 w 1440"/>
                <a:gd name="T31" fmla="*/ 135 h 1824"/>
                <a:gd name="T32" fmla="*/ 624 w 1440"/>
                <a:gd name="T33" fmla="*/ 144 h 1824"/>
                <a:gd name="T34" fmla="*/ 864 w 1440"/>
                <a:gd name="T35" fmla="*/ 144 h 1824"/>
                <a:gd name="T36" fmla="*/ 1065 w 1440"/>
                <a:gd name="T37" fmla="*/ 129 h 1824"/>
                <a:gd name="T38" fmla="*/ 1293 w 1440"/>
                <a:gd name="T39" fmla="*/ 99 h 1824"/>
                <a:gd name="T40" fmla="*/ 1440 w 1440"/>
                <a:gd name="T41" fmla="*/ 0 h 182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440"/>
                <a:gd name="T64" fmla="*/ 0 h 1824"/>
                <a:gd name="T65" fmla="*/ 1440 w 1440"/>
                <a:gd name="T66" fmla="*/ 1824 h 182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440" h="1824">
                  <a:moveTo>
                    <a:pt x="1440" y="0"/>
                  </a:moveTo>
                  <a:lnTo>
                    <a:pt x="1296" y="1728"/>
                  </a:lnTo>
                  <a:lnTo>
                    <a:pt x="1263" y="1755"/>
                  </a:lnTo>
                  <a:lnTo>
                    <a:pt x="1200" y="1776"/>
                  </a:lnTo>
                  <a:lnTo>
                    <a:pt x="1152" y="1776"/>
                  </a:lnTo>
                  <a:lnTo>
                    <a:pt x="1008" y="1824"/>
                  </a:lnTo>
                  <a:lnTo>
                    <a:pt x="864" y="1824"/>
                  </a:lnTo>
                  <a:lnTo>
                    <a:pt x="768" y="1824"/>
                  </a:lnTo>
                  <a:lnTo>
                    <a:pt x="672" y="1824"/>
                  </a:lnTo>
                  <a:lnTo>
                    <a:pt x="576" y="1776"/>
                  </a:lnTo>
                  <a:lnTo>
                    <a:pt x="384" y="1776"/>
                  </a:lnTo>
                  <a:lnTo>
                    <a:pt x="336" y="1776"/>
                  </a:lnTo>
                  <a:lnTo>
                    <a:pt x="288" y="1728"/>
                  </a:lnTo>
                  <a:lnTo>
                    <a:pt x="0" y="0"/>
                  </a:lnTo>
                  <a:lnTo>
                    <a:pt x="153" y="93"/>
                  </a:lnTo>
                  <a:lnTo>
                    <a:pt x="465" y="135"/>
                  </a:lnTo>
                  <a:lnTo>
                    <a:pt x="624" y="144"/>
                  </a:lnTo>
                  <a:lnTo>
                    <a:pt x="864" y="144"/>
                  </a:lnTo>
                  <a:lnTo>
                    <a:pt x="1065" y="129"/>
                  </a:lnTo>
                  <a:lnTo>
                    <a:pt x="1293" y="99"/>
                  </a:lnTo>
                  <a:lnTo>
                    <a:pt x="1440" y="0"/>
                  </a:lnTo>
                  <a:close/>
                </a:path>
              </a:pathLst>
            </a:custGeom>
            <a:gradFill rotWithShape="1">
              <a:gsLst>
                <a:gs pos="0">
                  <a:srgbClr val="F9FEFF"/>
                </a:gs>
                <a:gs pos="100000">
                  <a:srgbClr val="00CC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0" name="Oval 9"/>
            <p:cNvSpPr>
              <a:spLocks noChangeArrowheads="1"/>
            </p:cNvSpPr>
            <p:nvPr/>
          </p:nvSpPr>
          <p:spPr bwMode="auto">
            <a:xfrm>
              <a:off x="657" y="3158"/>
              <a:ext cx="590" cy="158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1" name="Freeform 10"/>
            <p:cNvSpPr>
              <a:spLocks/>
            </p:cNvSpPr>
            <p:nvPr/>
          </p:nvSpPr>
          <p:spPr bwMode="auto">
            <a:xfrm>
              <a:off x="476" y="2251"/>
              <a:ext cx="862" cy="1050"/>
            </a:xfrm>
            <a:custGeom>
              <a:avLst/>
              <a:gdLst>
                <a:gd name="T0" fmla="*/ 0 w 1440"/>
                <a:gd name="T1" fmla="*/ 0 h 1827"/>
                <a:gd name="T2" fmla="*/ 288 w 1440"/>
                <a:gd name="T3" fmla="*/ 1728 h 1827"/>
                <a:gd name="T4" fmla="*/ 309 w 1440"/>
                <a:gd name="T5" fmla="*/ 1755 h 1827"/>
                <a:gd name="T6" fmla="*/ 374 w 1440"/>
                <a:gd name="T7" fmla="*/ 1781 h 1827"/>
                <a:gd name="T8" fmla="*/ 579 w 1440"/>
                <a:gd name="T9" fmla="*/ 1815 h 1827"/>
                <a:gd name="T10" fmla="*/ 759 w 1440"/>
                <a:gd name="T11" fmla="*/ 1821 h 1827"/>
                <a:gd name="T12" fmla="*/ 921 w 1440"/>
                <a:gd name="T13" fmla="*/ 1821 h 1827"/>
                <a:gd name="T14" fmla="*/ 1011 w 1440"/>
                <a:gd name="T15" fmla="*/ 1815 h 1827"/>
                <a:gd name="T16" fmla="*/ 1162 w 1440"/>
                <a:gd name="T17" fmla="*/ 1796 h 1827"/>
                <a:gd name="T18" fmla="*/ 1269 w 1440"/>
                <a:gd name="T19" fmla="*/ 1761 h 1827"/>
                <a:gd name="T20" fmla="*/ 1296 w 1440"/>
                <a:gd name="T21" fmla="*/ 1728 h 1827"/>
                <a:gd name="T22" fmla="*/ 1440 w 1440"/>
                <a:gd name="T23" fmla="*/ 0 h 1827"/>
                <a:gd name="T24" fmla="*/ 1248 w 1440"/>
                <a:gd name="T25" fmla="*/ 0 h 1827"/>
                <a:gd name="T26" fmla="*/ 1147 w 1440"/>
                <a:gd name="T27" fmla="*/ 1796 h 1827"/>
                <a:gd name="T28" fmla="*/ 1005 w 1440"/>
                <a:gd name="T29" fmla="*/ 1821 h 1827"/>
                <a:gd name="T30" fmla="*/ 921 w 1440"/>
                <a:gd name="T31" fmla="*/ 1821 h 1827"/>
                <a:gd name="T32" fmla="*/ 960 w 1440"/>
                <a:gd name="T33" fmla="*/ 0 h 1827"/>
                <a:gd name="T34" fmla="*/ 720 w 1440"/>
                <a:gd name="T35" fmla="*/ 0 h 1827"/>
                <a:gd name="T36" fmla="*/ 753 w 1440"/>
                <a:gd name="T37" fmla="*/ 1827 h 1827"/>
                <a:gd name="T38" fmla="*/ 571 w 1440"/>
                <a:gd name="T39" fmla="*/ 1811 h 1827"/>
                <a:gd name="T40" fmla="*/ 480 w 1440"/>
                <a:gd name="T41" fmla="*/ 0 h 1827"/>
                <a:gd name="T42" fmla="*/ 240 w 1440"/>
                <a:gd name="T43" fmla="*/ 0 h 1827"/>
                <a:gd name="T44" fmla="*/ 450 w 1440"/>
                <a:gd name="T45" fmla="*/ 1796 h 18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440"/>
                <a:gd name="T70" fmla="*/ 0 h 1827"/>
                <a:gd name="T71" fmla="*/ 1440 w 1440"/>
                <a:gd name="T72" fmla="*/ 1827 h 18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440" h="1827">
                  <a:moveTo>
                    <a:pt x="0" y="0"/>
                  </a:moveTo>
                  <a:lnTo>
                    <a:pt x="288" y="1728"/>
                  </a:lnTo>
                  <a:lnTo>
                    <a:pt x="309" y="1755"/>
                  </a:lnTo>
                  <a:lnTo>
                    <a:pt x="374" y="1781"/>
                  </a:lnTo>
                  <a:lnTo>
                    <a:pt x="579" y="1815"/>
                  </a:lnTo>
                  <a:lnTo>
                    <a:pt x="759" y="1821"/>
                  </a:lnTo>
                  <a:lnTo>
                    <a:pt x="921" y="1821"/>
                  </a:lnTo>
                  <a:lnTo>
                    <a:pt x="1011" y="1815"/>
                  </a:lnTo>
                  <a:lnTo>
                    <a:pt x="1162" y="1796"/>
                  </a:lnTo>
                  <a:lnTo>
                    <a:pt x="1269" y="1761"/>
                  </a:lnTo>
                  <a:lnTo>
                    <a:pt x="1296" y="1728"/>
                  </a:lnTo>
                  <a:lnTo>
                    <a:pt x="1440" y="0"/>
                  </a:lnTo>
                  <a:lnTo>
                    <a:pt x="1248" y="0"/>
                  </a:lnTo>
                  <a:lnTo>
                    <a:pt x="1147" y="1796"/>
                  </a:lnTo>
                  <a:lnTo>
                    <a:pt x="1005" y="1821"/>
                  </a:lnTo>
                  <a:lnTo>
                    <a:pt x="921" y="1821"/>
                  </a:lnTo>
                  <a:lnTo>
                    <a:pt x="960" y="0"/>
                  </a:lnTo>
                  <a:lnTo>
                    <a:pt x="720" y="0"/>
                  </a:lnTo>
                  <a:lnTo>
                    <a:pt x="753" y="1827"/>
                  </a:lnTo>
                  <a:lnTo>
                    <a:pt x="571" y="1811"/>
                  </a:lnTo>
                  <a:lnTo>
                    <a:pt x="480" y="0"/>
                  </a:lnTo>
                  <a:lnTo>
                    <a:pt x="240" y="0"/>
                  </a:lnTo>
                  <a:lnTo>
                    <a:pt x="450" y="1796"/>
                  </a:lnTo>
                </a:path>
              </a:pathLst>
            </a:custGeom>
            <a:noFill/>
            <a:ln w="9525">
              <a:solidFill>
                <a:srgbClr val="0033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452" name="Oval 11"/>
            <p:cNvSpPr>
              <a:spLocks noChangeArrowheads="1"/>
            </p:cNvSpPr>
            <p:nvPr/>
          </p:nvSpPr>
          <p:spPr bwMode="auto">
            <a:xfrm>
              <a:off x="521" y="2432"/>
              <a:ext cx="817" cy="168"/>
            </a:xfrm>
            <a:prstGeom prst="ellipse">
              <a:avLst/>
            </a:prstGeom>
            <a:solidFill>
              <a:srgbClr val="00CCFF">
                <a:alpha val="32941"/>
              </a:srgbClr>
            </a:solidFill>
            <a:ln w="9525">
              <a:solidFill>
                <a:srgbClr val="00CC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Oval 13"/>
            <p:cNvSpPr>
              <a:spLocks noChangeArrowheads="1"/>
            </p:cNvSpPr>
            <p:nvPr/>
          </p:nvSpPr>
          <p:spPr bwMode="auto">
            <a:xfrm>
              <a:off x="476" y="2205"/>
              <a:ext cx="862" cy="18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4500563" y="3573463"/>
            <a:ext cx="26638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200 г - </a:t>
            </a:r>
          </a:p>
        </p:txBody>
      </p:sp>
      <p:sp>
        <p:nvSpPr>
          <p:cNvPr id="11282" name="WordArt 18"/>
          <p:cNvSpPr>
            <a:spLocks noChangeArrowheads="1" noChangeShapeType="1" noTextEdit="1"/>
          </p:cNvSpPr>
          <p:nvPr/>
        </p:nvSpPr>
        <p:spPr bwMode="auto">
          <a:xfrm>
            <a:off x="1979613" y="4365625"/>
            <a:ext cx="26638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жиры - </a:t>
            </a:r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2195513" y="5013325"/>
            <a:ext cx="2376487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белки- </a:t>
            </a:r>
          </a:p>
        </p:txBody>
      </p:sp>
      <p:sp>
        <p:nvSpPr>
          <p:cNvPr id="11284" name="WordArt 20"/>
          <p:cNvSpPr>
            <a:spLocks noChangeArrowheads="1" noChangeShapeType="1" noTextEdit="1"/>
          </p:cNvSpPr>
          <p:nvPr/>
        </p:nvSpPr>
        <p:spPr bwMode="auto">
          <a:xfrm>
            <a:off x="1116013" y="5734050"/>
            <a:ext cx="352901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углеводы- </a:t>
            </a:r>
          </a:p>
        </p:txBody>
      </p:sp>
      <p:sp>
        <p:nvSpPr>
          <p:cNvPr id="11285" name="WordArt 21"/>
          <p:cNvSpPr>
            <a:spLocks noChangeArrowheads="1" noChangeShapeType="1" noTextEdit="1"/>
          </p:cNvSpPr>
          <p:nvPr/>
        </p:nvSpPr>
        <p:spPr bwMode="auto">
          <a:xfrm>
            <a:off x="7019925" y="3573463"/>
            <a:ext cx="19446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100%</a:t>
            </a:r>
          </a:p>
        </p:txBody>
      </p:sp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5148263" y="4221163"/>
            <a:ext cx="4318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1287" name="WordArt 23"/>
          <p:cNvSpPr>
            <a:spLocks noChangeArrowheads="1" noChangeShapeType="1" noTextEdit="1"/>
          </p:cNvSpPr>
          <p:nvPr/>
        </p:nvSpPr>
        <p:spPr bwMode="auto">
          <a:xfrm>
            <a:off x="5148263" y="5013325"/>
            <a:ext cx="4318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1288" name="WordArt 24"/>
          <p:cNvSpPr>
            <a:spLocks noChangeArrowheads="1" noChangeShapeType="1" noTextEdit="1"/>
          </p:cNvSpPr>
          <p:nvPr/>
        </p:nvSpPr>
        <p:spPr bwMode="auto">
          <a:xfrm>
            <a:off x="5148263" y="5876925"/>
            <a:ext cx="4318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11289" name="WordArt 25"/>
          <p:cNvSpPr>
            <a:spLocks noChangeArrowheads="1" noChangeShapeType="1" noTextEdit="1"/>
          </p:cNvSpPr>
          <p:nvPr/>
        </p:nvSpPr>
        <p:spPr bwMode="auto">
          <a:xfrm>
            <a:off x="6659563" y="4221163"/>
            <a:ext cx="216058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- 3,2% </a:t>
            </a:r>
          </a:p>
        </p:txBody>
      </p:sp>
      <p:sp>
        <p:nvSpPr>
          <p:cNvPr id="11290" name="WordArt 26"/>
          <p:cNvSpPr>
            <a:spLocks noChangeArrowheads="1" noChangeShapeType="1" noTextEdit="1"/>
          </p:cNvSpPr>
          <p:nvPr/>
        </p:nvSpPr>
        <p:spPr bwMode="auto">
          <a:xfrm>
            <a:off x="6588125" y="5013325"/>
            <a:ext cx="216058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- 2,5% </a:t>
            </a:r>
          </a:p>
        </p:txBody>
      </p:sp>
      <p:sp>
        <p:nvSpPr>
          <p:cNvPr id="11291" name="WordArt 27"/>
          <p:cNvSpPr>
            <a:spLocks noChangeArrowheads="1" noChangeShapeType="1" noTextEdit="1"/>
          </p:cNvSpPr>
          <p:nvPr/>
        </p:nvSpPr>
        <p:spPr bwMode="auto">
          <a:xfrm>
            <a:off x="6588125" y="5805488"/>
            <a:ext cx="2160588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- 4,7%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0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211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Повторение (1 урок алгебра)</vt:lpstr>
      <vt:lpstr>Слайд 2</vt:lpstr>
      <vt:lpstr>Слайд 3</vt:lpstr>
      <vt:lpstr>Слайд 4</vt:lpstr>
      <vt:lpstr>Слайд 5</vt:lpstr>
      <vt:lpstr>Слайд 6</vt:lpstr>
      <vt:lpstr>Решим задачу:</vt:lpstr>
      <vt:lpstr>Слайд 8</vt:lpstr>
      <vt:lpstr>Решим задачу: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(1 урок алгебра)</dc:title>
  <dc:creator>ПономаренкоЕИ</dc:creator>
  <cp:keywords>1 урок 7 класс</cp:keywords>
  <cp:lastModifiedBy>Admin</cp:lastModifiedBy>
  <cp:revision>8</cp:revision>
  <dcterms:created xsi:type="dcterms:W3CDTF">2013-09-03T07:26:15Z</dcterms:created>
  <dcterms:modified xsi:type="dcterms:W3CDTF">2013-09-03T08:42:32Z</dcterms:modified>
  <cp:category>устная работа</cp:category>
</cp:coreProperties>
</file>