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20.03.2014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01480" cy="2867744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Выступление по теме :</a:t>
            </a:r>
            <a:br>
              <a:rPr lang="ru-RU" sz="2800" dirty="0" smtClean="0"/>
            </a:br>
            <a:r>
              <a:rPr lang="ru-RU" sz="2800" dirty="0" smtClean="0"/>
              <a:t>« Актуальность формирования речевой культуры»</a:t>
            </a:r>
            <a:br>
              <a:rPr lang="ru-RU" sz="2800" dirty="0" smtClean="0"/>
            </a:br>
            <a:r>
              <a:rPr lang="ru-RU" sz="2800" dirty="0" smtClean="0"/>
              <a:t>в рамках межрайонного семинара </a:t>
            </a:r>
            <a:r>
              <a:rPr lang="ru-RU" sz="2800" dirty="0" smtClean="0"/>
              <a:t>:</a:t>
            </a:r>
            <a:br>
              <a:rPr lang="ru-RU" sz="2800" dirty="0" smtClean="0"/>
            </a:br>
            <a:r>
              <a:rPr lang="ru-RU" sz="2800" dirty="0" smtClean="0"/>
              <a:t> </a:t>
            </a:r>
            <a:r>
              <a:rPr lang="ru-RU" sz="2800" dirty="0" smtClean="0"/>
              <a:t>« Проблемы формирования культуры речи обучающихся»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3645024"/>
            <a:ext cx="7854696" cy="2400672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подготовила</a:t>
            </a:r>
          </a:p>
          <a:p>
            <a:pPr algn="ctr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учитель- 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логопед ГБОУ №698 прогимназии « Пансион»</a:t>
            </a:r>
            <a:endParaRPr lang="ru-RU" sz="7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Синявская </a:t>
            </a:r>
          </a:p>
          <a:p>
            <a:pPr algn="ctr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Виктория Александровна</a:t>
            </a:r>
          </a:p>
          <a:p>
            <a:pPr algn="ctr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Санкт-Петербург</a:t>
            </a:r>
          </a:p>
          <a:p>
            <a:pPr algn="ctr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2014 год</a:t>
            </a:r>
          </a:p>
          <a:p>
            <a:pPr algn="ctr"/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94421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 smtClean="0"/>
              <a:t>В связи с изменяющейся концепцией образования, профессиональная деятельность педагога предполагает 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687688"/>
          </a:xfrm>
        </p:spPr>
        <p:txBody>
          <a:bodyPr/>
          <a:lstStyle/>
          <a:p>
            <a:pPr lvl="0"/>
            <a:r>
              <a:rPr lang="ru-RU" sz="2800" dirty="0" smtClean="0"/>
              <a:t>освоение нового содержания образования, овладение инновационными  технологиями; </a:t>
            </a:r>
          </a:p>
          <a:p>
            <a:pPr lvl="0"/>
            <a:r>
              <a:rPr lang="ru-RU" sz="2800" dirty="0" smtClean="0"/>
              <a:t>внедрение таких методов воспитания и обучения, которые учитывали бы социальные и культурные изменения , характерные для России </a:t>
            </a:r>
            <a:r>
              <a:rPr lang="en-US" sz="2800" dirty="0" smtClean="0"/>
              <a:t>XXI</a:t>
            </a:r>
            <a:r>
              <a:rPr lang="ru-RU" sz="2800" dirty="0" smtClean="0"/>
              <a:t> века.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28475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 smtClean="0"/>
              <a:t>Перестройка в  Отечественной Системе Образования предполагает повышение ряда требований к самому педагогу, а именно :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2800" dirty="0" smtClean="0"/>
              <a:t>возрастают   требования к его профессиональным и личностным качествам; </a:t>
            </a:r>
          </a:p>
          <a:p>
            <a:pPr lvl="0"/>
            <a:r>
              <a:rPr lang="ru-RU" sz="2800" dirty="0" smtClean="0"/>
              <a:t>возрастают требования к творческому потенциалу ;</a:t>
            </a:r>
          </a:p>
          <a:p>
            <a:pPr lvl="0"/>
            <a:r>
              <a:rPr lang="ru-RU" sz="2800" dirty="0" smtClean="0"/>
              <a:t>возрастают требования к  педагогическому мастерству ; </a:t>
            </a:r>
          </a:p>
          <a:p>
            <a:pPr lvl="0"/>
            <a:r>
              <a:rPr lang="ru-RU" sz="2800" dirty="0" smtClean="0"/>
              <a:t>возрастают требования к формированию речевой культуры .</a:t>
            </a:r>
          </a:p>
          <a:p>
            <a:endParaRPr lang="ru-RU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644792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>В современном мире одной из проблем развития можно считать снижение уровня культуры речи . Такой факт обусловлен разными обстоятельствами :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 стало модным применение ненормативной </a:t>
            </a:r>
            <a:r>
              <a:rPr lang="ru-RU" dirty="0" smtClean="0"/>
              <a:t>лексики; </a:t>
            </a:r>
            <a:endParaRPr lang="ru-RU" dirty="0" smtClean="0"/>
          </a:p>
          <a:p>
            <a:pPr lvl="0"/>
            <a:r>
              <a:rPr lang="ru-RU" dirty="0" smtClean="0"/>
              <a:t>использование без разбора заимствований  из других </a:t>
            </a:r>
            <a:r>
              <a:rPr lang="ru-RU" dirty="0" smtClean="0"/>
              <a:t>языков;</a:t>
            </a:r>
            <a:endParaRPr lang="ru-RU" dirty="0" smtClean="0"/>
          </a:p>
          <a:p>
            <a:pPr lvl="0"/>
            <a:r>
              <a:rPr lang="ru-RU" dirty="0" smtClean="0"/>
              <a:t>проживание на территории РФ мигрантов стран СНГ, которые не владеют в полной мере русским </a:t>
            </a:r>
            <a:r>
              <a:rPr lang="ru-RU" dirty="0" smtClean="0"/>
              <a:t>языком</a:t>
            </a:r>
            <a:r>
              <a:rPr lang="ru-RU" dirty="0" smtClean="0"/>
              <a:t>;</a:t>
            </a:r>
          </a:p>
          <a:p>
            <a:pPr lvl="0"/>
            <a:r>
              <a:rPr lang="ru-RU" dirty="0" smtClean="0"/>
              <a:t>демонстрация в средствах массовой информации стилистической небрежности.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96720"/>
          </a:xfrm>
        </p:spPr>
        <p:txBody>
          <a:bodyPr>
            <a:normAutofit fontScale="90000"/>
          </a:bodyPr>
          <a:lstStyle/>
          <a:p>
            <a:r>
              <a:rPr lang="ru-RU" sz="2800" b="1" i="1" dirty="0" smtClean="0"/>
              <a:t>Речевая культура проявляется в трех аспектах , взаимосвязанных между собой :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b="1" dirty="0" smtClean="0"/>
              <a:t>Нормативный аспект</a:t>
            </a:r>
            <a:r>
              <a:rPr lang="ru-RU" dirty="0" smtClean="0"/>
              <a:t> – предполагает охрану норм литературного языка , так как литературный язык является одним из факторов , объединяющих нацию в единое целое.</a:t>
            </a:r>
          </a:p>
          <a:p>
            <a:pPr lvl="0"/>
            <a:r>
              <a:rPr lang="ru-RU" b="1" dirty="0" smtClean="0"/>
              <a:t>Коммуникативный аспект </a:t>
            </a:r>
            <a:r>
              <a:rPr lang="ru-RU" dirty="0" smtClean="0"/>
              <a:t>– выбор языковых средств . которые с максимальной точностью и эффективностью выполнят поставленную задачу. Развитие данного аспекта не предполагает диктатуры в любом её проявлении.</a:t>
            </a:r>
          </a:p>
          <a:p>
            <a:pPr lvl="0"/>
            <a:r>
              <a:rPr lang="ru-RU" b="1" dirty="0" smtClean="0"/>
              <a:t>Этический аспект </a:t>
            </a:r>
            <a:r>
              <a:rPr lang="ru-RU" dirty="0" smtClean="0"/>
              <a:t>– общепринятые в обществе  нормы поведения, которые в рамках культуры речи определяются как речевой этикет   ( тесная связь речи с её содержанием).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0077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/>
              <a:t>Правила</a:t>
            </a:r>
            <a:r>
              <a:rPr lang="ru-RU" sz="3100" b="1" dirty="0" smtClean="0"/>
              <a:t>, которым должны следовать педагоги в обучении детей дошкольного возраста в процессе формирования их  речевой культуры: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24536"/>
          </a:xfrm>
        </p:spPr>
        <p:txBody>
          <a:bodyPr/>
          <a:lstStyle/>
          <a:p>
            <a:pPr lvl="0"/>
            <a:r>
              <a:rPr lang="ru-RU" dirty="0" smtClean="0"/>
              <a:t>Речь должна быть грамотной и правильной , понятной для обучающихся.</a:t>
            </a:r>
          </a:p>
          <a:p>
            <a:pPr lvl="0"/>
            <a:r>
              <a:rPr lang="ru-RU" dirty="0" smtClean="0"/>
              <a:t>Речь говорящего должна быть правдивой и искренней , не нарушающей общепринятые нормы поведения и нравственности.</a:t>
            </a:r>
          </a:p>
          <a:p>
            <a:pPr lvl="0"/>
            <a:r>
              <a:rPr lang="ru-RU" dirty="0" smtClean="0"/>
              <a:t>Выбор языковых средств педагога должен быть свободным и самостоятельным, осознающим цель своей речи.</a:t>
            </a:r>
          </a:p>
          <a:p>
            <a:pPr lvl="0"/>
            <a:r>
              <a:rPr lang="ru-RU" dirty="0" smtClean="0"/>
              <a:t>В процессе общения необходимо соблюдать культуру слушания.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/>
              <a:t>Р</a:t>
            </a:r>
            <a:r>
              <a:rPr lang="ru-RU" sz="2800" b="1" dirty="0" smtClean="0"/>
              <a:t>ечь должна отвечать определенным требованиям :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976664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ru-RU" b="1" dirty="0" smtClean="0"/>
              <a:t>Правильность</a:t>
            </a:r>
            <a:r>
              <a:rPr lang="ru-RU" dirty="0" smtClean="0"/>
              <a:t> - это соблюдение норм современного литературного языка- грамматики, орфографии, пунктуации. Правильность считается базовым качеством хорошей речи.</a:t>
            </a:r>
          </a:p>
          <a:p>
            <a:pPr lvl="0"/>
            <a:r>
              <a:rPr lang="ru-RU" b="1" dirty="0" smtClean="0"/>
              <a:t>Ясность</a:t>
            </a:r>
            <a:r>
              <a:rPr lang="ru-RU" dirty="0" smtClean="0"/>
              <a:t>- это доступность речи для понимания другими. </a:t>
            </a:r>
          </a:p>
          <a:p>
            <a:pPr lvl="0"/>
            <a:r>
              <a:rPr lang="ru-RU" b="1" dirty="0" smtClean="0"/>
              <a:t>Чистота-</a:t>
            </a:r>
            <a:r>
              <a:rPr lang="ru-RU" dirty="0" smtClean="0"/>
              <a:t> свободная от лексики , находящаяся за пределами литературного языка.</a:t>
            </a:r>
          </a:p>
          <a:p>
            <a:pPr lvl="0"/>
            <a:r>
              <a:rPr lang="ru-RU" b="1" dirty="0" smtClean="0"/>
              <a:t>Точность</a:t>
            </a:r>
            <a:r>
              <a:rPr lang="ru-RU" dirty="0" smtClean="0"/>
              <a:t> – значение слов и словосочетаний , употребленных в речи , полностью соотнесено со смысловой и предметной сторонами речи.</a:t>
            </a:r>
          </a:p>
          <a:p>
            <a:pPr lvl="0"/>
            <a:r>
              <a:rPr lang="ru-RU" b="1" dirty="0" smtClean="0"/>
              <a:t>Выразительность</a:t>
            </a:r>
            <a:r>
              <a:rPr lang="ru-RU" dirty="0" smtClean="0"/>
              <a:t> – умение ярко, убедительно и в то же время по возможности сжато выражать свои мысли и чувства, умение интонацией , выбором слов , построением предложений действовать на адресата.</a:t>
            </a:r>
          </a:p>
          <a:p>
            <a:pPr lvl="0"/>
            <a:r>
              <a:rPr lang="ru-RU" b="1" dirty="0" smtClean="0"/>
              <a:t>Богатство</a:t>
            </a:r>
            <a:r>
              <a:rPr lang="ru-RU" dirty="0" smtClean="0"/>
              <a:t> – определяется выбором языковых средств для выражения одной и той же мысли , отсутствие однообразия , повторения одних и тех же слов и конструкций.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187624" y="2043409"/>
            <a:ext cx="6336704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Таким образом , можно сделать вывод о том , что формирование речевой культуры обучающихся должно начинаться и совершенствоваться с самого педагога.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</TotalTime>
  <Words>466</Words>
  <Application>Microsoft Office PowerPoint</Application>
  <PresentationFormat>Экран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Выступление по теме : « Актуальность формирования речевой культуры» в рамках межрайонного семинара :  « Проблемы формирования культуры речи обучающихся» </vt:lpstr>
      <vt:lpstr>В связи с изменяющейся концепцией образования, профессиональная деятельность педагога предполагает : </vt:lpstr>
      <vt:lpstr>Перестройка в  Отечественной Системе Образования предполагает повышение ряда требований к самому педагогу, а именно :  </vt:lpstr>
      <vt:lpstr>В современном мире одной из проблем развития можно считать снижение уровня культуры речи . Такой факт обусловлен разными обстоятельствами :  </vt:lpstr>
      <vt:lpstr>Речевая культура проявляется в трех аспектах , взаимосвязанных между собой : </vt:lpstr>
      <vt:lpstr>Правила, которым должны следовать педагоги в обучении детей дошкольного возраста в процессе формирования их  речевой культуры: </vt:lpstr>
      <vt:lpstr>Речь должна отвечать определенным требованиям : 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Выступление по теме : « Актуальность формирования речевой культуры» в рамках межрайонного семинара :  « Проблемы формирования культуры речи обучающихся» </dc:title>
  <dc:creator>Vika</dc:creator>
  <cp:lastModifiedBy>Vika</cp:lastModifiedBy>
  <cp:revision>3</cp:revision>
  <dcterms:created xsi:type="dcterms:W3CDTF">2014-03-19T22:42:08Z</dcterms:created>
  <dcterms:modified xsi:type="dcterms:W3CDTF">2014-03-19T23:07:58Z</dcterms:modified>
</cp:coreProperties>
</file>