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3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D1A7-FD02-4AC9-BEB5-77C19BE8A15C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0D73-6863-4965-AECE-572CCC3956D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D1A7-FD02-4AC9-BEB5-77C19BE8A15C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0D73-6863-4965-AECE-572CCC395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D1A7-FD02-4AC9-BEB5-77C19BE8A15C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0D73-6863-4965-AECE-572CCC395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D1A7-FD02-4AC9-BEB5-77C19BE8A15C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0D73-6863-4965-AECE-572CCC3956D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D1A7-FD02-4AC9-BEB5-77C19BE8A15C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0D73-6863-4965-AECE-572CCC395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D1A7-FD02-4AC9-BEB5-77C19BE8A15C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0D73-6863-4965-AECE-572CCC3956D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D1A7-FD02-4AC9-BEB5-77C19BE8A15C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0D73-6863-4965-AECE-572CCC3956D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D1A7-FD02-4AC9-BEB5-77C19BE8A15C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0D73-6863-4965-AECE-572CCC395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D1A7-FD02-4AC9-BEB5-77C19BE8A15C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0D73-6863-4965-AECE-572CCC395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D1A7-FD02-4AC9-BEB5-77C19BE8A15C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0D73-6863-4965-AECE-572CCC395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D1A7-FD02-4AC9-BEB5-77C19BE8A15C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0D73-6863-4965-AECE-572CCC3956D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41D1A7-FD02-4AC9-BEB5-77C19BE8A15C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880D73-6863-4965-AECE-572CCC3956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jp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12" Type="http://schemas.openxmlformats.org/officeDocument/2006/relationships/image" Target="../media/image25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openxmlformats.org/officeDocument/2006/relationships/image" Target="../media/image37.jp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11" Type="http://schemas.openxmlformats.org/officeDocument/2006/relationships/image" Target="../media/image36.png"/><Relationship Id="rId5" Type="http://schemas.openxmlformats.org/officeDocument/2006/relationships/image" Target="../media/image30.jpg"/><Relationship Id="rId10" Type="http://schemas.openxmlformats.org/officeDocument/2006/relationships/image" Target="../media/image35.jpeg"/><Relationship Id="rId4" Type="http://schemas.openxmlformats.org/officeDocument/2006/relationships/image" Target="../media/image29.jpg"/><Relationship Id="rId9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5013177"/>
            <a:ext cx="5637010" cy="92148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Интегрированная совместная деятельность воспитателя с детьми второй младшей группы по развитию речи и аппликации с элементами рисования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Мишка</a:t>
            </a:r>
            <a:br>
              <a:rPr lang="ru-RU" dirty="0" smtClean="0"/>
            </a:br>
            <a:r>
              <a:rPr lang="ru-RU" sz="1800" dirty="0" smtClean="0"/>
              <a:t>Составила воспитатель высшей категории ГБДОУ №102 Дудич Надежда Серафимовна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70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1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119" y="3920265"/>
            <a:ext cx="2821103" cy="28211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1890"/>
            <a:ext cx="1870094" cy="17011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440" y="39882"/>
            <a:ext cx="2228478" cy="21251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07" y="97196"/>
            <a:ext cx="2249065" cy="22490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742" y="196820"/>
            <a:ext cx="1495946" cy="14959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1" y="2073168"/>
            <a:ext cx="2006153" cy="18470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1" y="4191000"/>
            <a:ext cx="2425278" cy="24252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003" y="2004976"/>
            <a:ext cx="1343013" cy="13240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01" y="2106490"/>
            <a:ext cx="1957696" cy="19642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520716"/>
            <a:ext cx="2131451" cy="21314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476625"/>
            <a:ext cx="1428750" cy="14287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40" y="26670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063" y="3805086"/>
            <a:ext cx="2694937" cy="29951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1371603" cy="13716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21088"/>
            <a:ext cx="3289300" cy="2463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1" y="1911846"/>
            <a:ext cx="2378026" cy="19492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36807"/>
            <a:ext cx="1905000" cy="190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731" y="1605793"/>
            <a:ext cx="1807260" cy="12707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6807"/>
            <a:ext cx="2113607" cy="1832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974565"/>
            <a:ext cx="2785687" cy="27445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880" y="136807"/>
            <a:ext cx="1635500" cy="14733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67" y="1919022"/>
            <a:ext cx="2176463" cy="20578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340" y="1704144"/>
            <a:ext cx="2132856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735941" cy="24236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08920"/>
            <a:ext cx="5685656" cy="40439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7470"/>
            <a:ext cx="3439269" cy="19107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783" y="218072"/>
            <a:ext cx="1529814" cy="212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Программное содержание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Уточнить представление детей о мебели</a:t>
            </a:r>
            <a:r>
              <a:rPr lang="ru-RU" i="1" dirty="0"/>
              <a:t>. </a:t>
            </a:r>
            <a:endParaRPr lang="ru-RU" dirty="0"/>
          </a:p>
          <a:p>
            <a:pPr lvl="0"/>
            <a:r>
              <a:rPr lang="ru-RU" dirty="0"/>
              <a:t>Совершенствовать умение различать и называть предметы мебели.</a:t>
            </a:r>
          </a:p>
          <a:p>
            <a:pPr lvl="0"/>
            <a:r>
              <a:rPr lang="ru-RU" dirty="0"/>
              <a:t>Вызвать радость от чтения знакомых потешек.</a:t>
            </a:r>
          </a:p>
          <a:p>
            <a:pPr lvl="0"/>
            <a:r>
              <a:rPr lang="ru-RU" dirty="0"/>
              <a:t>Способствовать активному проговариванию детьми слов при чтение потешек, одобрить попытки ребенка самостоятельно читать </a:t>
            </a:r>
            <a:r>
              <a:rPr lang="ru-RU" dirty="0" err="1"/>
              <a:t>потешку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Расширять словарный запас за счет слов, обозначающих мебель: шкаф, стол, стул, диван, кровать и прилагательных (мягкий, коричневый, плюшевый и т. д.)</a:t>
            </a:r>
          </a:p>
          <a:p>
            <a:pPr lvl="0"/>
            <a:r>
              <a:rPr lang="ru-RU" dirty="0"/>
              <a:t>Вызвать яркий эмоциональный отклик на фольклорный образ солнца.</a:t>
            </a:r>
          </a:p>
          <a:p>
            <a:pPr lvl="0"/>
            <a:r>
              <a:rPr lang="ru-RU" dirty="0"/>
              <a:t>Развивать умение создавать образ солнца в аппликации, дорисовывая разнообразные линии (лучики).</a:t>
            </a:r>
          </a:p>
          <a:p>
            <a:pPr lvl="0"/>
            <a:r>
              <a:rPr lang="ru-RU" dirty="0"/>
              <a:t>Упражнять в умение детей наносить клей на весь предмет и аккуратно его приклеивать.</a:t>
            </a:r>
          </a:p>
          <a:p>
            <a:pPr lvl="0"/>
            <a:r>
              <a:rPr lang="ru-RU" dirty="0"/>
              <a:t>Развивать восприятие, наглядно – образное мышление.</a:t>
            </a:r>
          </a:p>
          <a:p>
            <a:pPr lvl="0"/>
            <a:r>
              <a:rPr lang="ru-RU" dirty="0"/>
              <a:t>. Воспитывать интерес к результатам своей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38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Предварительная работа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Разучивание стихотворений и потешек про мишку ( «Мишка косолапый», «Уронили мишку на пол», и т.д.)</a:t>
            </a:r>
          </a:p>
          <a:p>
            <a:r>
              <a:rPr lang="ru-RU" dirty="0"/>
              <a:t>Рассматривание книжных  иллюстраций в сборниках потешек, народных сказок с целью обогащения впечатлений и представлений детей о вариантах изображения солнышка.</a:t>
            </a:r>
          </a:p>
          <a:p>
            <a:r>
              <a:rPr lang="ru-RU" dirty="0"/>
              <a:t>Дидактические игры на развитие восприятия формы и цвета.</a:t>
            </a:r>
          </a:p>
          <a:p>
            <a:r>
              <a:rPr lang="ru-RU" dirty="0"/>
              <a:t>Сюжетно – ролевые игры «Семья», «Детский сад».</a:t>
            </a:r>
          </a:p>
          <a:p>
            <a:r>
              <a:rPr lang="ru-RU" dirty="0"/>
              <a:t>Наблюдения за солнцем, небом.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7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645024"/>
            <a:ext cx="3810000" cy="2654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12297"/>
            <a:ext cx="2196480" cy="29797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286" y="83477"/>
            <a:ext cx="2031048" cy="30574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99" y="692696"/>
            <a:ext cx="2394355" cy="19442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787448"/>
            <a:ext cx="3370970" cy="215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7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871" y="3770199"/>
            <a:ext cx="3114675" cy="2333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8801"/>
            <a:ext cx="3021717" cy="30217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559714"/>
            <a:ext cx="3518644" cy="27545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304" y="139452"/>
            <a:ext cx="3433564" cy="343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5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12" y="1042987"/>
            <a:ext cx="673417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16" y="1772816"/>
            <a:ext cx="570400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68760"/>
            <a:ext cx="3444974" cy="459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15" y="679793"/>
            <a:ext cx="8253969" cy="5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8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</TotalTime>
  <Words>211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Мишка Составила воспитатель высшей категории ГБДОУ №102 Дудич Надежда Серафимовна</vt:lpstr>
      <vt:lpstr>Программное содержание </vt:lpstr>
      <vt:lpstr>Предварительная работа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мишка</dc:title>
  <dc:creator>Мамулечка</dc:creator>
  <cp:lastModifiedBy>Мамулечка</cp:lastModifiedBy>
  <cp:revision>14</cp:revision>
  <dcterms:created xsi:type="dcterms:W3CDTF">2013-03-26T06:43:12Z</dcterms:created>
  <dcterms:modified xsi:type="dcterms:W3CDTF">2013-03-27T04:07:46Z</dcterms:modified>
</cp:coreProperties>
</file>