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618065-7E5A-46E6-808B-C567825510AF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C0792C-BF2F-470D-A4D3-B87EF8F075D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D49EC5-209F-4583-B3AC-413D62C7902A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48C4DD-E388-4379-873C-E453E09A8C99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173700-3B35-4B13-A7CB-DF08300EB1E1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C7E9D7B-74E1-420E-B283-117D09D71FC6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1F9068-8EC0-46E9-98CD-9E900C541338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50EDF2-C44A-4D0A-B303-EBC21EF4A12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522629-1D90-4539-A0D5-6640CB01FD68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492D-0816-427D-8290-8058C4A912FC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3B0BA-C505-45F9-9CEA-52765BB06F2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492D-0816-427D-8290-8058C4A912FC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3B0BA-C505-45F9-9CEA-52765BB06F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492D-0816-427D-8290-8058C4A912FC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3B0BA-C505-45F9-9CEA-52765BB06F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492D-0816-427D-8290-8058C4A912FC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3B0BA-C505-45F9-9CEA-52765BB06F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492D-0816-427D-8290-8058C4A912FC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3B0BA-C505-45F9-9CEA-52765BB06F2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492D-0816-427D-8290-8058C4A912FC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3B0BA-C505-45F9-9CEA-52765BB06F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492D-0816-427D-8290-8058C4A912FC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3B0BA-C505-45F9-9CEA-52765BB06F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492D-0816-427D-8290-8058C4A912FC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3B0BA-C505-45F9-9CEA-52765BB06F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492D-0816-427D-8290-8058C4A912FC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3B0BA-C505-45F9-9CEA-52765BB06F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492D-0816-427D-8290-8058C4A912FC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3B0BA-C505-45F9-9CEA-52765BB06F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492D-0816-427D-8290-8058C4A912FC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B13B0BA-C505-45F9-9CEA-52765BB06F2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33492D-0816-427D-8290-8058C4A912FC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13B0BA-C505-45F9-9CEA-52765BB06F25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50" y="2000250"/>
            <a:ext cx="8429625" cy="147002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4000" i="1" dirty="0" smtClean="0">
                <a:solidFill>
                  <a:srgbClr val="C00000"/>
                </a:solidFill>
              </a:rPr>
              <a:t>Игры  по ознакомлению детей младшего дошкольного возраста  с предметным миром</a:t>
            </a:r>
            <a:endParaRPr lang="ru-RU" sz="4000" i="1" dirty="0">
              <a:solidFill>
                <a:srgbClr val="C00000"/>
              </a:solidFill>
            </a:endParaRPr>
          </a:p>
        </p:txBody>
      </p:sp>
      <p:sp>
        <p:nvSpPr>
          <p:cNvPr id="409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38" y="285750"/>
            <a:ext cx="8043862" cy="612775"/>
          </a:xfrm>
        </p:spPr>
        <p:txBody>
          <a:bodyPr/>
          <a:lstStyle/>
          <a:p>
            <a:pPr algn="ctr"/>
            <a:r>
              <a:rPr lang="ru-RU" b="1" smtClean="0">
                <a:solidFill>
                  <a:srgbClr val="002060"/>
                </a:solidFill>
              </a:rPr>
              <a:t>МБДОУ «Детский сад № 140»</a:t>
            </a:r>
            <a:endParaRPr lang="ru-RU" smtClean="0">
              <a:solidFill>
                <a:srgbClr val="002060"/>
              </a:solidFill>
            </a:endParaRPr>
          </a:p>
        </p:txBody>
      </p:sp>
      <p:sp>
        <p:nvSpPr>
          <p:cNvPr id="4100" name="Прямоугольник 3"/>
          <p:cNvSpPr>
            <a:spLocks noChangeArrowheads="1"/>
          </p:cNvSpPr>
          <p:nvPr/>
        </p:nvSpPr>
        <p:spPr bwMode="auto">
          <a:xfrm>
            <a:off x="4286250" y="5500688"/>
            <a:ext cx="4572000" cy="75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b="1">
                <a:solidFill>
                  <a:srgbClr val="0D0D0D"/>
                </a:solidFill>
                <a:cs typeface="Times New Roman" pitchFamily="18" charset="0"/>
              </a:rPr>
              <a:t>воспитатель </a:t>
            </a:r>
          </a:p>
          <a:p>
            <a:pPr algn="r">
              <a:lnSpc>
                <a:spcPct val="80000"/>
              </a:lnSpc>
            </a:pPr>
            <a:r>
              <a:rPr lang="en-US" b="1">
                <a:solidFill>
                  <a:srgbClr val="0D0D0D"/>
                </a:solidFill>
                <a:cs typeface="Times New Roman" pitchFamily="18" charset="0"/>
              </a:rPr>
              <a:t>I </a:t>
            </a:r>
            <a:r>
              <a:rPr lang="ru-RU" b="1">
                <a:solidFill>
                  <a:srgbClr val="0D0D0D"/>
                </a:solidFill>
                <a:cs typeface="Times New Roman" pitchFamily="18" charset="0"/>
              </a:rPr>
              <a:t>квалификационной категории</a:t>
            </a:r>
          </a:p>
          <a:p>
            <a:pPr algn="r">
              <a:lnSpc>
                <a:spcPct val="80000"/>
              </a:lnSpc>
            </a:pPr>
            <a:r>
              <a:rPr lang="ru-RU" b="1">
                <a:solidFill>
                  <a:srgbClr val="0D0D0D"/>
                </a:solidFill>
                <a:cs typeface="Times New Roman" pitchFamily="18" charset="0"/>
              </a:rPr>
              <a:t>Свечникова Л. 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714375" y="0"/>
            <a:ext cx="7972425" cy="9874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4400" i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Дидактическая игра</a:t>
            </a:r>
          </a:p>
        </p:txBody>
      </p:sp>
      <p:pic>
        <p:nvPicPr>
          <p:cNvPr id="5123" name="Picture 2" descr="C:\Documents and Settings\люда.526BD890726A4F2\Рабочий стол\игра\IMG_402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981075"/>
            <a:ext cx="3571875" cy="2636838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5124" name="Picture 2" descr="C:\Documents and Settings\люда.526BD890726A4F2\Рабочий стол\игра\IMG_402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6313" y="4143375"/>
            <a:ext cx="3603625" cy="2428875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714875" y="1143000"/>
            <a:ext cx="3857625" cy="2357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5126" name="Rectangle 7"/>
          <p:cNvSpPr>
            <a:spLocks noChangeArrowheads="1"/>
          </p:cNvSpPr>
          <p:nvPr/>
        </p:nvSpPr>
        <p:spPr bwMode="auto">
          <a:xfrm>
            <a:off x="5000625" y="1214438"/>
            <a:ext cx="3143250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14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«Растения» Расширять и закреплять у детей имеющиеся представления о растениях, способствовать развитию памяти, наблюдательности, вниманию. Обогащать словарь.</a:t>
            </a:r>
            <a:endParaRPr lang="ru-RU" sz="14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1400" b="1" i="1" u="sng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Материал:</a:t>
            </a:r>
            <a:r>
              <a:rPr lang="ru-RU" sz="14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игра состоит из шести больших карточек с изображением растений; мелки карточки для ведущего.</a:t>
            </a:r>
            <a:endParaRPr lang="ru-RU" sz="14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4375" y="4071938"/>
            <a:ext cx="3286125" cy="228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85813" y="4144963"/>
            <a:ext cx="3214687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1600" b="1" i="1">
                <a:latin typeface="Calibri" pitchFamily="34" charset="0"/>
                <a:ea typeface="Calibri" pitchFamily="34" charset="0"/>
                <a:cs typeface="Times New Roman" pitchFamily="18" charset="0"/>
              </a:rPr>
              <a:t>«Мебель» приучать детей подробно описывать любой предмет мебели, нарисованный на картинках. Развивать логическое мышление , внимание, речь.</a:t>
            </a:r>
            <a:endParaRPr lang="ru-RU" sz="16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1600" b="1" i="1" u="sng">
                <a:latin typeface="Calibri" pitchFamily="34" charset="0"/>
                <a:ea typeface="Calibri" pitchFamily="34" charset="0"/>
                <a:cs typeface="Times New Roman" pitchFamily="18" charset="0"/>
              </a:rPr>
              <a:t>Материал  к игре:</a:t>
            </a:r>
            <a:r>
              <a:rPr lang="ru-RU" sz="1600" b="1" i="1">
                <a:latin typeface="Calibri" pitchFamily="34" charset="0"/>
                <a:ea typeface="Calibri" pitchFamily="34" charset="0"/>
                <a:cs typeface="Times New Roman" pitchFamily="18" charset="0"/>
              </a:rPr>
              <a:t> дидактически карточки с изображением мебели.</a:t>
            </a:r>
            <a:endParaRPr lang="ru-RU" sz="160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люда.526BD890726A4F2\Рабочий стол\игра\IMG_402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217322">
            <a:off x="236538" y="1560513"/>
            <a:ext cx="4271962" cy="3081337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9" name="Скругленный прямоугольник 8"/>
          <p:cNvSpPr/>
          <p:nvPr/>
        </p:nvSpPr>
        <p:spPr>
          <a:xfrm>
            <a:off x="4643438" y="1143000"/>
            <a:ext cx="4214812" cy="38576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148" name="Rectangle 1"/>
          <p:cNvSpPr>
            <a:spLocks noChangeArrowheads="1"/>
          </p:cNvSpPr>
          <p:nvPr/>
        </p:nvSpPr>
        <p:spPr bwMode="auto">
          <a:xfrm>
            <a:off x="4857750" y="1428750"/>
            <a:ext cx="3786188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000" b="1" i="1">
                <a:latin typeface="Calibri" pitchFamily="34" charset="0"/>
                <a:ea typeface="Calibri" pitchFamily="34" charset="0"/>
                <a:cs typeface="Times New Roman" pitchFamily="18" charset="0"/>
              </a:rPr>
              <a:t>«Одежда» Уточнять у детей представления о предметах одежды,  узнавать их по описанию. Формировать умение сравнивать и сопоставлять.</a:t>
            </a:r>
            <a:endParaRPr lang="ru-RU" sz="20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000" b="1" i="1" u="sng">
                <a:latin typeface="Calibri" pitchFamily="34" charset="0"/>
                <a:ea typeface="Calibri" pitchFamily="34" charset="0"/>
                <a:cs typeface="Times New Roman" pitchFamily="18" charset="0"/>
              </a:rPr>
              <a:t>Материал: </a:t>
            </a:r>
            <a:r>
              <a:rPr lang="ru-RU" sz="2000" b="1" i="1">
                <a:latin typeface="Calibri" pitchFamily="34" charset="0"/>
                <a:ea typeface="Calibri" pitchFamily="34" charset="0"/>
                <a:cs typeface="Times New Roman" pitchFamily="18" charset="0"/>
              </a:rPr>
              <a:t>игра состоит из шести больших карточек с изображением одежды; мелки карточки для ведущего.</a:t>
            </a:r>
            <a:endParaRPr lang="ru-RU" sz="200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люда.526BD890726A4F2\Рабочий стол\игра\IMG_405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50" y="285750"/>
            <a:ext cx="4000500" cy="3000375"/>
          </a:xfrm>
          <a:prstGeom prst="rect">
            <a:avLst/>
          </a:prstGeom>
          <a:noFill/>
          <a:ln w="38100">
            <a:solidFill>
              <a:srgbClr val="59FF25"/>
            </a:solidFill>
            <a:miter lim="800000"/>
            <a:headEnd/>
            <a:tailEnd/>
          </a:ln>
        </p:spPr>
      </p:pic>
      <p:pic>
        <p:nvPicPr>
          <p:cNvPr id="7171" name="Picture 2" descr="C:\Documents and Settings\люда.526BD890726A4F2\Рабочий стол\игра\IMG_404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786188"/>
            <a:ext cx="4095750" cy="3071812"/>
          </a:xfrm>
          <a:prstGeom prst="rect">
            <a:avLst/>
          </a:prstGeom>
          <a:noFill/>
          <a:ln w="38100">
            <a:solidFill>
              <a:srgbClr val="59FF25"/>
            </a:solidFill>
            <a:miter lim="800000"/>
            <a:headEnd/>
            <a:tailEnd/>
          </a:ln>
        </p:spPr>
      </p:pic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177800"/>
            <a:ext cx="3643313" cy="153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sz="4000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«Мой дом»</a:t>
            </a:r>
            <a:endParaRPr lang="ru-RU" sz="4000" b="1">
              <a:solidFill>
                <a:srgbClr val="7030A0"/>
              </a:solidFill>
            </a:endParaRPr>
          </a:p>
          <a:p>
            <a:pPr eaLnBrk="0" hangingPunct="0"/>
            <a:endParaRPr lang="ru-RU" sz="1600" b="1" i="1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ru-RU" b="1" i="1">
                <a:latin typeface="Times New Roman" pitchFamily="18" charset="0"/>
                <a:cs typeface="Times New Roman" pitchFamily="18" charset="0"/>
              </a:rPr>
              <a:t>Цель:</a:t>
            </a:r>
          </a:p>
          <a:p>
            <a:pPr eaLnBrk="0" hangingPunct="0"/>
            <a:endParaRPr lang="ru-RU" sz="2000" b="1" i="1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714876" y="3903922"/>
            <a:ext cx="4071934" cy="252376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Материал: игровое поле со стрелкой; раздаточный материал: карточки  с предметами шести видов:  мебель, посуда, сладости, игрушки, школьные предметы, сюрпризы.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defRPr/>
            </a:pPr>
            <a:endParaRPr lang="ru-RU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7176" name="Прямоугольник 5"/>
          <p:cNvSpPr>
            <a:spLocks noChangeArrowheads="1"/>
          </p:cNvSpPr>
          <p:nvPr/>
        </p:nvSpPr>
        <p:spPr bwMode="auto">
          <a:xfrm>
            <a:off x="0" y="1785938"/>
            <a:ext cx="45720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lang="ru-RU" sz="16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учить детей группировать предметы по функциональному признаку</a:t>
            </a:r>
            <a:endParaRPr lang="ru-RU" sz="16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</a:pPr>
            <a:r>
              <a:rPr lang="ru-RU" sz="16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научить классифицировать предметы домашнего быта: мебель, посуда, сладости, игрушки, школьные предметы.</a:t>
            </a:r>
            <a:endParaRPr lang="ru-RU" sz="16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</a:pPr>
            <a:r>
              <a:rPr lang="ru-RU" sz="16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логически думать и правильно говорить.</a:t>
            </a:r>
            <a:endParaRPr lang="ru-RU" sz="16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</a:pPr>
            <a:r>
              <a:rPr lang="ru-RU" sz="16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Развивать память, внимание.</a:t>
            </a:r>
            <a:endParaRPr lang="ru-RU" sz="16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люда.526BD890726A4F2\Рабочий стол\игра\IMG_402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57158" y="857232"/>
            <a:ext cx="4024082" cy="3071834"/>
          </a:xfrm>
          <a:prstGeom prst="roundRect">
            <a:avLst/>
          </a:prstGeom>
          <a:noFill/>
          <a:ln w="38100">
            <a:solidFill>
              <a:srgbClr val="FFFF00"/>
            </a:solidFill>
          </a:ln>
        </p:spPr>
      </p:pic>
      <p:pic>
        <p:nvPicPr>
          <p:cNvPr id="4" name="Picture 2" descr="C:\Documents and Settings\люда.526BD890726A4F2\Рабочий стол\игра\IMG_404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714876" y="3571876"/>
            <a:ext cx="4095500" cy="3071834"/>
          </a:xfrm>
          <a:prstGeom prst="roundRect">
            <a:avLst/>
          </a:prstGeom>
          <a:noFill/>
          <a:ln w="38100">
            <a:solidFill>
              <a:srgbClr val="FFFF00"/>
            </a:solidFill>
          </a:ln>
        </p:spPr>
      </p:pic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3438" y="917575"/>
            <a:ext cx="4357687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Цель: упражнять детей в умении группировать предметы по форме, устанавливать сходство и различие предметов.</a:t>
            </a:r>
          </a:p>
          <a:p>
            <a:pPr eaLnBrk="0" hangingPunct="0"/>
            <a:endParaRPr lang="ru-RU" sz="20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7" name="Прямоугольник 4"/>
          <p:cNvSpPr>
            <a:spLocks noChangeArrowheads="1"/>
          </p:cNvSpPr>
          <p:nvPr/>
        </p:nvSpPr>
        <p:spPr bwMode="auto">
          <a:xfrm>
            <a:off x="1357313" y="142875"/>
            <a:ext cx="73294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4000" b="1">
                <a:solidFill>
                  <a:srgbClr val="4C216D"/>
                </a:solidFill>
                <a:latin typeface="Times New Roman" pitchFamily="18" charset="0"/>
                <a:cs typeface="Times New Roman" pitchFamily="18" charset="0"/>
              </a:rPr>
              <a:t>«Кто, кто в теремочке живет?»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285750" y="4351338"/>
            <a:ext cx="4357688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0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Материал к игре: плоскостное изображение теремка, фигурки животных, геометрические фигуры разные по цвету и величине.</a:t>
            </a:r>
            <a:endParaRPr lang="ru-RU" sz="20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43438" y="2214563"/>
            <a:ext cx="4500562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buFontTx/>
              <a:buChar char="•"/>
            </a:pPr>
            <a:r>
              <a:rPr lang="ru-RU" sz="1600" b="1" i="1">
                <a:latin typeface="Calibri" pitchFamily="34" charset="0"/>
                <a:ea typeface="Calibri" pitchFamily="34" charset="0"/>
                <a:cs typeface="Times New Roman" pitchFamily="18" charset="0"/>
              </a:rPr>
              <a:t>Расширять представление о геометрических фигурах: круг, треугольник, прямоугольник, квадрат, овал.</a:t>
            </a:r>
            <a:endParaRPr lang="ru-RU" sz="1600"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</a:pPr>
            <a:r>
              <a:rPr lang="ru-RU" sz="1600" b="1" i="1">
                <a:latin typeface="Calibri" pitchFamily="34" charset="0"/>
                <a:ea typeface="Calibri" pitchFamily="34" charset="0"/>
                <a:cs typeface="Times New Roman" pitchFamily="18" charset="0"/>
              </a:rPr>
              <a:t>Развивать память, внимание, усидчивость.</a:t>
            </a:r>
            <a:endParaRPr lang="ru-RU" sz="160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люда.526BD890726A4F2\Рабочий стол\игра\IMG_4034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714744" y="928670"/>
            <a:ext cx="5238809" cy="3929373"/>
          </a:xfrm>
          <a:prstGeom prst="round2DiagRect">
            <a:avLst/>
          </a:prstGeom>
          <a:noFill/>
          <a:ln w="38100">
            <a:solidFill>
              <a:srgbClr val="59FF25"/>
            </a:solidFill>
          </a:ln>
        </p:spPr>
      </p:pic>
      <p:sp>
        <p:nvSpPr>
          <p:cNvPr id="9219" name="Прямоугольник 3"/>
          <p:cNvSpPr>
            <a:spLocks noChangeArrowheads="1"/>
          </p:cNvSpPr>
          <p:nvPr/>
        </p:nvSpPr>
        <p:spPr bwMode="auto">
          <a:xfrm>
            <a:off x="3071813" y="214313"/>
            <a:ext cx="34956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4000" b="1">
                <a:solidFill>
                  <a:srgbClr val="4C216D"/>
                </a:solidFill>
                <a:latin typeface="Times New Roman" pitchFamily="18" charset="0"/>
                <a:cs typeface="Times New Roman" pitchFamily="18" charset="0"/>
              </a:rPr>
              <a:t>«Кто сделал?»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4313" y="1857375"/>
            <a:ext cx="3286125" cy="3714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357188" y="2139950"/>
            <a:ext cx="3000375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buFontTx/>
              <a:buChar char="•"/>
            </a:pPr>
            <a:r>
              <a:rPr lang="ru-RU" sz="1600" b="1" i="1">
                <a:latin typeface="Calibri" pitchFamily="34" charset="0"/>
                <a:ea typeface="Calibri" pitchFamily="34" charset="0"/>
                <a:cs typeface="Times New Roman" pitchFamily="18" charset="0"/>
              </a:rPr>
              <a:t>Учить детей группировать предметы созданные природой и изготовленные руками человека.</a:t>
            </a:r>
            <a:endParaRPr lang="ru-RU" sz="1600"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</a:pPr>
            <a:r>
              <a:rPr lang="ru-RU" sz="1600" b="1" i="1">
                <a:latin typeface="Calibri" pitchFamily="34" charset="0"/>
                <a:ea typeface="Calibri" pitchFamily="34" charset="0"/>
                <a:cs typeface="Times New Roman" pitchFamily="18" charset="0"/>
              </a:rPr>
              <a:t>Называть главные признаки предмета, которые характеризуют  его,  как результат труда человека.</a:t>
            </a:r>
            <a:endParaRPr lang="ru-RU" sz="1600"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</a:pPr>
            <a:r>
              <a:rPr lang="ru-RU" sz="1600" b="1" i="1">
                <a:latin typeface="Calibri" pitchFamily="34" charset="0"/>
                <a:ea typeface="Calibri" pitchFamily="34" charset="0"/>
                <a:cs typeface="Times New Roman" pitchFamily="18" charset="0"/>
              </a:rPr>
              <a:t>Развивать интерес к дидактическим играм, внимание.</a:t>
            </a:r>
            <a:endParaRPr lang="ru-RU" sz="1600"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</a:pPr>
            <a:r>
              <a:rPr lang="ru-RU" sz="1600" b="1" i="1">
                <a:latin typeface="Calibri" pitchFamily="34" charset="0"/>
                <a:ea typeface="Calibri" pitchFamily="34" charset="0"/>
                <a:cs typeface="Times New Roman" pitchFamily="18" charset="0"/>
              </a:rPr>
              <a:t>Формировать грамматический строй речи.</a:t>
            </a:r>
            <a:endParaRPr lang="ru-RU" sz="16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4000500" y="5106988"/>
            <a:ext cx="4572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b="1" i="1">
                <a:latin typeface="Calibri" pitchFamily="34" charset="0"/>
                <a:ea typeface="Calibri" pitchFamily="34" charset="0"/>
                <a:cs typeface="Times New Roman" pitchFamily="18" charset="0"/>
              </a:rPr>
              <a:t>Материал к игре: раздаточный материал- карточки  с изображением разнообразных предметов.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 and Settings\люда.526BD890726A4F2\Рабочий стол\игра\IMG_405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3" y="1214438"/>
            <a:ext cx="3392487" cy="2544762"/>
          </a:xfrm>
          <a:prstGeom prst="rect">
            <a:avLst/>
          </a:prstGeom>
          <a:noFill/>
          <a:ln w="38100">
            <a:solidFill>
              <a:srgbClr val="59FF25"/>
            </a:solidFill>
            <a:miter lim="800000"/>
            <a:headEnd/>
            <a:tailEnd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85813" y="142875"/>
            <a:ext cx="7829550" cy="9874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i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Сюжетно-ролевая  игра</a:t>
            </a:r>
            <a:br>
              <a:rPr lang="ru-RU" i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«СЕМЬЯ»</a:t>
            </a:r>
            <a:endParaRPr lang="ru-RU" dirty="0"/>
          </a:p>
        </p:txBody>
      </p:sp>
      <p:pic>
        <p:nvPicPr>
          <p:cNvPr id="10244" name="Picture 2" descr="C:\Documents and Settings\люда.526BD890726A4F2\Рабочий стол\игра\IMG_405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71688" y="3929063"/>
            <a:ext cx="3255962" cy="2462212"/>
          </a:xfrm>
          <a:prstGeom prst="rect">
            <a:avLst/>
          </a:prstGeom>
          <a:noFill/>
          <a:ln w="38100">
            <a:solidFill>
              <a:srgbClr val="59FF25"/>
            </a:solidFill>
            <a:miter lim="800000"/>
            <a:headEnd/>
            <a:tailEnd/>
          </a:ln>
        </p:spPr>
      </p:pic>
      <p:sp>
        <p:nvSpPr>
          <p:cNvPr id="7" name="Овал 6"/>
          <p:cNvSpPr/>
          <p:nvPr/>
        </p:nvSpPr>
        <p:spPr>
          <a:xfrm>
            <a:off x="1714500" y="1785938"/>
            <a:ext cx="1857375" cy="107156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«Ждем гостей»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929313" y="4143375"/>
            <a:ext cx="2786062" cy="1857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247" name="Rectangle 1"/>
          <p:cNvSpPr>
            <a:spLocks noChangeArrowheads="1"/>
          </p:cNvSpPr>
          <p:nvPr/>
        </p:nvSpPr>
        <p:spPr bwMode="auto">
          <a:xfrm>
            <a:off x="5929313" y="4286250"/>
            <a:ext cx="2786062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1400" b="1" i="1">
                <a:latin typeface="Calibri" pitchFamily="34" charset="0"/>
                <a:ea typeface="Calibri" pitchFamily="34" charset="0"/>
                <a:cs typeface="Times New Roman" pitchFamily="18" charset="0"/>
              </a:rPr>
              <a:t>Цель:  учить детей применять в игре свои знания о чайной посуде, о правилах поведения за столом, осуществлять ролевые действия в соответствии с сюжетом. Развивать диалогическую речь.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</TotalTime>
  <Words>376</Words>
  <Application>Microsoft Office PowerPoint</Application>
  <PresentationFormat>Экран (4:3)</PresentationFormat>
  <Paragraphs>41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Игры  по ознакомлению детей младшего дошкольного возраста  с предметным миром</vt:lpstr>
      <vt:lpstr>Дидактическая игра</vt:lpstr>
      <vt:lpstr>Слайд 3</vt:lpstr>
      <vt:lpstr>Слайд 4</vt:lpstr>
      <vt:lpstr>Слайд 5</vt:lpstr>
      <vt:lpstr>Слайд 6</vt:lpstr>
      <vt:lpstr>Сюжетно-ролевая  игра «СЕМЬЯ»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Игры  по ознакомлению детей младшего дошкольного возраста  с предметным миром</dc:title>
  <dc:creator>user</dc:creator>
  <cp:lastModifiedBy>user</cp:lastModifiedBy>
  <cp:revision>1</cp:revision>
  <dcterms:created xsi:type="dcterms:W3CDTF">2015-05-29T10:52:44Z</dcterms:created>
  <dcterms:modified xsi:type="dcterms:W3CDTF">2015-05-29T10:59:05Z</dcterms:modified>
</cp:coreProperties>
</file>