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0"/>
    <a:srgbClr val="004A82"/>
    <a:srgbClr val="0043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Валентина\Desktop\original.jpe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144000" cy="57378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/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48822" y="332656"/>
            <a:ext cx="66463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rgbClr val="00437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istral" pitchFamily="66" charset="0"/>
              </a:rPr>
              <a:t>«Продукты питания в сказках»</a:t>
            </a:r>
            <a:endParaRPr lang="ru-RU" sz="6000" b="1" cap="all" spc="0" dirty="0">
              <a:ln/>
              <a:solidFill>
                <a:srgbClr val="00437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istral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229200"/>
            <a:ext cx="56166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solidFill>
                  <a:srgbClr val="003760"/>
                </a:solidFill>
                <a:effectLst>
                  <a:reflection blurRad="12700" stA="50000" endPos="50000" dist="5000" dir="5400000" sy="-100000" rotWithShape="0"/>
                </a:effectLst>
              </a:rPr>
              <a:t>С</a:t>
            </a:r>
            <a:r>
              <a:rPr lang="ru-RU" sz="2000" b="1" cap="all" spc="0" dirty="0" smtClean="0">
                <a:ln w="0"/>
                <a:solidFill>
                  <a:srgbClr val="003760"/>
                </a:solidFill>
                <a:effectLst>
                  <a:reflection blurRad="12700" stA="50000" endPos="50000" dist="5000" dir="5400000" sy="-100000" rotWithShape="0"/>
                </a:effectLst>
              </a:rPr>
              <a:t>оставил воспитатель  ГБДОУ №141  Невского района </a:t>
            </a:r>
          </a:p>
          <a:p>
            <a:pPr algn="ctr"/>
            <a:r>
              <a:rPr lang="ru-RU" sz="2000" b="1" cap="all" spc="0" dirty="0" smtClean="0">
                <a:ln w="0"/>
                <a:solidFill>
                  <a:srgbClr val="003760"/>
                </a:solidFill>
                <a:effectLst>
                  <a:reflection blurRad="12700" stA="50000" endPos="50000" dist="5000" dir="5400000" sy="-100000" rotWithShape="0"/>
                </a:effectLst>
              </a:rPr>
              <a:t>Города Санкт-Петербурга</a:t>
            </a:r>
          </a:p>
          <a:p>
            <a:pPr algn="ctr"/>
            <a:r>
              <a:rPr lang="ru-RU" sz="2000" b="1" cap="all" spc="0" dirty="0" err="1" smtClean="0">
                <a:ln w="0"/>
                <a:solidFill>
                  <a:srgbClr val="003760"/>
                </a:solidFill>
                <a:effectLst>
                  <a:reflection blurRad="12700" stA="50000" endPos="50000" dist="5000" dir="5400000" sy="-100000" rotWithShape="0"/>
                </a:effectLst>
              </a:rPr>
              <a:t>Минасян</a:t>
            </a:r>
            <a:r>
              <a:rPr lang="ru-RU" sz="2000" b="1" cap="all" spc="0" dirty="0" smtClean="0">
                <a:ln w="0"/>
                <a:solidFill>
                  <a:srgbClr val="003760"/>
                </a:solidFill>
                <a:effectLst>
                  <a:reflection blurRad="12700" stA="50000" endPos="50000" dist="5000" dir="5400000" sy="-100000" rotWithShape="0"/>
                </a:effectLst>
              </a:rPr>
              <a:t> Б.Н. </a:t>
            </a:r>
            <a:endParaRPr lang="ru-RU" sz="2000" b="1" cap="all" spc="0" dirty="0">
              <a:ln w="0"/>
              <a:solidFill>
                <a:srgbClr val="0037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ентина\Desktop\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692696"/>
            <a:ext cx="4968552" cy="598478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69269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Любимое лакомство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Карлсона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лентина\Desktop\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356435" cy="508522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33265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Изделие из теста, убежавшее от дедушки и бабушки?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лентина\Desktop\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1"/>
            <a:ext cx="8657356" cy="53361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54868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Угощение для больной бабушки?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лентина\Desktop\72907855_1301651061_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4045748" cy="3134742"/>
          </a:xfrm>
          <a:prstGeom prst="rect">
            <a:avLst/>
          </a:prstGeom>
          <a:noFill/>
        </p:spPr>
      </p:pic>
      <p:pic>
        <p:nvPicPr>
          <p:cNvPr id="4099" name="Picture 3" descr="C:\Users\Валентина\Desktop\509158445_3.jpg"/>
          <p:cNvPicPr>
            <a:picLocks noChangeAspect="1" noChangeArrowheads="1"/>
          </p:cNvPicPr>
          <p:nvPr/>
        </p:nvPicPr>
        <p:blipFill>
          <a:blip r:embed="rId3" cstate="print"/>
          <a:srcRect l="2303" r="1745"/>
          <a:stretch>
            <a:fillRect/>
          </a:stretch>
        </p:blipFill>
        <p:spPr bwMode="auto">
          <a:xfrm>
            <a:off x="539552" y="127000"/>
            <a:ext cx="3960440" cy="3302000"/>
          </a:xfrm>
          <a:prstGeom prst="rect">
            <a:avLst/>
          </a:prstGeom>
          <a:noFill/>
        </p:spPr>
      </p:pic>
      <p:pic>
        <p:nvPicPr>
          <p:cNvPr id="4100" name="Picture 4" descr="C:\Users\Валентина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8631" y="3483120"/>
            <a:ext cx="3415369" cy="33748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4149080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Кто спас Машеньку с братцем от гусей-лебедей?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алентина\Desktop\preview.jpg"/>
          <p:cNvPicPr>
            <a:picLocks noChangeAspect="1" noChangeArrowheads="1"/>
          </p:cNvPicPr>
          <p:nvPr/>
        </p:nvPicPr>
        <p:blipFill>
          <a:blip r:embed="rId2" cstate="print"/>
          <a:srcRect l="6550" t="4435" r="4022" b="1225"/>
          <a:stretch>
            <a:fillRect/>
          </a:stretch>
        </p:blipFill>
        <p:spPr bwMode="auto">
          <a:xfrm>
            <a:off x="0" y="0"/>
            <a:ext cx="5400600" cy="55446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64088" y="548680"/>
            <a:ext cx="3779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Какой овощ тянули, тянули и не могли вытянуть. Только мышка смогла помочь?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алентина\Desktop\72960155_894108905.jpg"/>
          <p:cNvPicPr>
            <a:picLocks noChangeAspect="1" noChangeArrowheads="1"/>
          </p:cNvPicPr>
          <p:nvPr/>
        </p:nvPicPr>
        <p:blipFill>
          <a:blip r:embed="rId2" cstate="print"/>
          <a:srcRect l="6667" t="4000" r="6668" b="4001"/>
          <a:stretch>
            <a:fillRect/>
          </a:stretch>
        </p:blipFill>
        <p:spPr bwMode="auto">
          <a:xfrm>
            <a:off x="4211960" y="260648"/>
            <a:ext cx="4680520" cy="4968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484784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Гостинцы, которые нес медведь в коробе?</a:t>
            </a:r>
            <a:endParaRPr lang="ru-RU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68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Валентина</cp:lastModifiedBy>
  <cp:revision>11</cp:revision>
  <dcterms:created xsi:type="dcterms:W3CDTF">2014-02-05T21:23:52Z</dcterms:created>
  <dcterms:modified xsi:type="dcterms:W3CDTF">2014-02-12T06:57:35Z</dcterms:modified>
</cp:coreProperties>
</file>