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77" r:id="rId4"/>
    <p:sldId id="271" r:id="rId5"/>
    <p:sldId id="278" r:id="rId6"/>
    <p:sldId id="272" r:id="rId7"/>
    <p:sldId id="273" r:id="rId8"/>
    <p:sldId id="274" r:id="rId9"/>
    <p:sldId id="275" r:id="rId10"/>
    <p:sldId id="276" r:id="rId11"/>
    <p:sldId id="279" r:id="rId12"/>
    <p:sldId id="288" r:id="rId13"/>
    <p:sldId id="260" r:id="rId14"/>
    <p:sldId id="261" r:id="rId15"/>
    <p:sldId id="266" r:id="rId16"/>
    <p:sldId id="270" r:id="rId17"/>
    <p:sldId id="280" r:id="rId18"/>
    <p:sldId id="282" r:id="rId19"/>
    <p:sldId id="284" r:id="rId20"/>
    <p:sldId id="286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87D354B-E045-47CE-B272-29DB2D2A4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2F4B-D41F-48F0-9C51-7BB16B292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304F-A7FE-45CC-B51D-4A21FFBAC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EA8A-3F47-4B9F-AE2C-733F8F046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C9D4-0749-4CF6-97BB-98FFBB9E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A7CE-80C1-4A47-B69F-2290AA40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AA8E-8EEA-48DF-997F-F11DDF6D2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16A3-63B6-49FD-B938-28137BD24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181D-1032-46D7-A48D-3717A9FB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D418-A1C0-49F5-8FDD-DDF2CB7F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1FEE-23EA-4CA0-9191-CFC5D445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F5E8-54DE-454D-A319-A37BE9F2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7FBC-1928-4DF2-B00D-DC2C9813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60BB4-C7F1-4DCC-B722-AB390D104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743F-0582-4BEA-ABE6-CF8119762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1C4185C-EA03-4523-9C8E-962D6EF8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476672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>Разнообразие растений</a:t>
            </a:r>
          </a:p>
        </p:txBody>
      </p:sp>
      <p:pic>
        <p:nvPicPr>
          <p:cNvPr id="12" name="Содержимое 11" descr="morskie_vodorosli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2598738" cy="2189163"/>
          </a:xfrm>
        </p:spPr>
      </p:pic>
      <p:pic>
        <p:nvPicPr>
          <p:cNvPr id="13" name="Содержимое 12" descr="папортник1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32856"/>
            <a:ext cx="2808287" cy="2189163"/>
          </a:xfrm>
        </p:spPr>
      </p:pic>
      <p:pic>
        <p:nvPicPr>
          <p:cNvPr id="14" name="Содержимое 13" descr="P1100431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648" y="3634774"/>
            <a:ext cx="2592388" cy="2016125"/>
          </a:xfrm>
        </p:spPr>
      </p:pic>
      <p:pic>
        <p:nvPicPr>
          <p:cNvPr id="15" name="Содержимое 14" descr="хвоя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650649"/>
            <a:ext cx="2808287" cy="2000250"/>
          </a:xfrm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304323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65089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Шерстобитова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Анаит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Возгеновна</a:t>
            </a:r>
            <a:endParaRPr lang="ru-RU" sz="2400" b="1" dirty="0"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ГБОУ лицей №344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Санкт-Петербург</a:t>
            </a:r>
            <a:endParaRPr lang="ru-RU" sz="2400" dirty="0">
              <a:solidFill>
                <a:schemeClr val="tx2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елк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052736"/>
            <a:ext cx="3933130" cy="4825206"/>
          </a:xfrm>
          <a:noFill/>
        </p:spPr>
      </p:pic>
      <p:sp>
        <p:nvSpPr>
          <p:cNvPr id="471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2564903"/>
            <a:ext cx="4330824" cy="356602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У хвойных пород очень ценны смола (живица), древесина, плоды ( например, кедровые орешки ).</a:t>
            </a:r>
          </a:p>
          <a:p>
            <a:pPr eaLnBrk="1" hangingPunct="1"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ЦВЕТКОВЫЕ РАСТЕНИЯ</a:t>
            </a:r>
          </a:p>
        </p:txBody>
      </p:sp>
      <p:pic>
        <p:nvPicPr>
          <p:cNvPr id="67595" name="Picture 11" descr="цвет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44824"/>
            <a:ext cx="3816102" cy="4680520"/>
          </a:xfrm>
          <a:noFill/>
        </p:spPr>
      </p:pic>
      <p:sp>
        <p:nvSpPr>
          <p:cNvPr id="6759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8880"/>
            <a:ext cx="4038600" cy="37820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dirty="0" smtClean="0"/>
              <a:t>    Сейчас на Земле господствуют цветковые растения. Их так называют потому, что они имеют цветки, из которых образуются плоды с семенами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Цветковые растения</a:t>
            </a:r>
            <a:endParaRPr lang="ru-RU" dirty="0"/>
          </a:p>
        </p:txBody>
      </p:sp>
      <p:pic>
        <p:nvPicPr>
          <p:cNvPr id="5" name="Содержимое 4" descr="P10309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2304256" cy="2153419"/>
          </a:xfrm>
        </p:spPr>
      </p:pic>
      <p:pic>
        <p:nvPicPr>
          <p:cNvPr id="6" name="Рисунок 5" descr="P10908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97152"/>
            <a:ext cx="2448272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2759587"/>
            <a:ext cx="41582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Цветковые растения – самая многочисленная и распространенная на Земле группа растений.</a:t>
            </a:r>
          </a:p>
        </p:txBody>
      </p:sp>
      <p:pic>
        <p:nvPicPr>
          <p:cNvPr id="8" name="Рисунок 7" descr="P11004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92896"/>
            <a:ext cx="2339752" cy="1988840"/>
          </a:xfrm>
          <a:prstGeom prst="rect">
            <a:avLst/>
          </a:prstGeom>
        </p:spPr>
      </p:pic>
      <p:pic>
        <p:nvPicPr>
          <p:cNvPr id="9" name="Рисунок 8" descr="лён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437112"/>
            <a:ext cx="2646040" cy="2218556"/>
          </a:xfrm>
          <a:prstGeom prst="rect">
            <a:avLst/>
          </a:prstGeom>
        </p:spPr>
      </p:pic>
      <p:pic>
        <p:nvPicPr>
          <p:cNvPr id="10" name="Рисунок 9" descr="P105076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237626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Разнообразие растений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К 2004 году ученым удалось классифицировать около 290 тысяч видов, среди них 240 тысяч цветковых, 16 тысяч мхов, 11тысяч папоротников, 8 тысяч зеленых водорослей.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Растения встречаются повсюду.</a:t>
            </a:r>
          </a:p>
        </p:txBody>
      </p:sp>
      <p:pic>
        <p:nvPicPr>
          <p:cNvPr id="7" name="Рисунок 6" descr="васильк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7" y="5085184"/>
            <a:ext cx="2292986" cy="1772816"/>
          </a:xfrm>
          <a:prstGeom prst="rect">
            <a:avLst/>
          </a:prstGeom>
        </p:spPr>
      </p:pic>
      <p:pic>
        <p:nvPicPr>
          <p:cNvPr id="8" name="Рисунок 7" descr="P11004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3" y="5085184"/>
            <a:ext cx="2123728" cy="1772816"/>
          </a:xfrm>
          <a:prstGeom prst="rect">
            <a:avLst/>
          </a:prstGeom>
        </p:spPr>
      </p:pic>
      <p:pic>
        <p:nvPicPr>
          <p:cNvPr id="6" name="Рисунок 5" descr="васильк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4" y="0"/>
            <a:ext cx="158417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228184" y="188640"/>
            <a:ext cx="2674640" cy="780256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В лесу</a:t>
            </a:r>
          </a:p>
        </p:txBody>
      </p:sp>
      <p:pic>
        <p:nvPicPr>
          <p:cNvPr id="7" name="Содержимое 6" descr="лес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85291"/>
            <a:ext cx="3995936" cy="2625285"/>
          </a:xfrm>
        </p:spPr>
      </p:pic>
      <p:pic>
        <p:nvPicPr>
          <p:cNvPr id="4" name="Picture 5" descr="кадр_3_новый разме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456276"/>
            <a:ext cx="3318122" cy="22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71904" y="3933056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На лугу</a:t>
            </a:r>
            <a:endParaRPr lang="ru-RU" dirty="0"/>
          </a:p>
        </p:txBody>
      </p:sp>
      <p:pic>
        <p:nvPicPr>
          <p:cNvPr id="6" name="Picture 5" descr="кадр_3_новый разме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10061"/>
            <a:ext cx="3528392" cy="23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8155" y="3697112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В водоёме</a:t>
            </a:r>
            <a:endParaRPr lang="ru-RU" sz="2800" dirty="0"/>
          </a:p>
        </p:txBody>
      </p:sp>
      <p:pic>
        <p:nvPicPr>
          <p:cNvPr id="8" name="Picture 5" descr="кадр_3_новый разме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20" y="1115285"/>
            <a:ext cx="3674308" cy="24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0324" y="592065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В горах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07265" y="3519009"/>
            <a:ext cx="3363424" cy="79208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В пустыне</a:t>
            </a:r>
          </a:p>
        </p:txBody>
      </p:sp>
      <p:pic>
        <p:nvPicPr>
          <p:cNvPr id="4" name="Picture 5" descr="кадр_3_новый разм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65" y="4365104"/>
            <a:ext cx="3600400" cy="25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адр_3_новый разме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748" y="4233419"/>
            <a:ext cx="3749703" cy="262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73606" y="3622666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В степи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76696"/>
            <a:ext cx="2222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 городах</a:t>
            </a:r>
          </a:p>
        </p:txBody>
      </p:sp>
      <p:pic>
        <p:nvPicPr>
          <p:cNvPr id="8" name="Picture 5" descr="кадр_3_новый разме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68" y="861471"/>
            <a:ext cx="3567554" cy="22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247599" y="248436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В доме</a:t>
            </a:r>
            <a:endParaRPr lang="ru-RU" dirty="0"/>
          </a:p>
        </p:txBody>
      </p:sp>
      <p:pic>
        <p:nvPicPr>
          <p:cNvPr id="11" name="Picture 5" descr="кадр_3_новый разме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610" y="861471"/>
            <a:ext cx="3349303" cy="25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8713788" cy="1143000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Как сохранить это разнообразие?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427538" y="2636838"/>
            <a:ext cx="649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17412" name="Picture 9" descr="кадр_3_новый раз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26200">
            <a:off x="755650" y="27082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кадр_3_новый разм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1216">
            <a:off x="6443663" y="2708275"/>
            <a:ext cx="2314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кадр_3_новый 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19986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кадр_3_новый разм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94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№1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5"/>
            <a:ext cx="7693025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dirty="0" smtClean="0"/>
              <a:t>Какие растения называют «живыми ископаемыми»?</a:t>
            </a:r>
            <a:endParaRPr lang="ru-RU" sz="4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64088" y="4148553"/>
            <a:ext cx="3612596" cy="2709447"/>
            <a:chOff x="5364088" y="4148553"/>
            <a:chExt cx="3612596" cy="2709447"/>
          </a:xfrm>
        </p:grpSpPr>
        <p:pic>
          <p:nvPicPr>
            <p:cNvPr id="4" name="Содержимое 4" descr="папортник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364088" y="4148553"/>
              <a:ext cx="3612596" cy="270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5402915" y="4293096"/>
              <a:ext cx="35349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kern="0" dirty="0">
                  <a:solidFill>
                    <a:srgbClr val="FFFFEB"/>
                  </a:solidFill>
                  <a:latin typeface="Arial"/>
                  <a:ea typeface="+mj-ea"/>
                  <a:cs typeface="+mj-cs"/>
                </a:rPr>
                <a:t>Папоротники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5"/>
            <a:ext cx="7991673" cy="144016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</a:t>
            </a:r>
            <a:r>
              <a:rPr lang="ru-RU" sz="4400" dirty="0" smtClean="0"/>
              <a:t>Какой вид растений учёные считают самым древним на земле?</a:t>
            </a:r>
            <a:endParaRPr lang="ru-RU" sz="4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91273" y="3891630"/>
            <a:ext cx="7924800" cy="2821907"/>
            <a:chOff x="2591273" y="3891630"/>
            <a:chExt cx="7924800" cy="2821907"/>
          </a:xfrm>
        </p:grpSpPr>
        <p:pic>
          <p:nvPicPr>
            <p:cNvPr id="5" name="Содержимое 5" descr="morskie_vodorosl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27713" y="4011724"/>
              <a:ext cx="3851920" cy="270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 bwMode="auto">
            <a:xfrm>
              <a:off x="2591273" y="3891630"/>
              <a:ext cx="7924800" cy="1143000"/>
            </a:xfrm>
            <a:prstGeom prst="roundRect">
              <a:avLst>
                <a:gd name="adj" fmla="val 21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4000" dirty="0" smtClean="0"/>
                <a:t> Водоросли</a:t>
              </a:r>
              <a:endParaRPr lang="ru-RU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№3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48680" y="2348881"/>
            <a:ext cx="10513168" cy="1728192"/>
          </a:xfrm>
        </p:spPr>
        <p:txBody>
          <a:bodyPr/>
          <a:lstStyle/>
          <a:p>
            <a:pPr lvl="5">
              <a:buNone/>
            </a:pPr>
            <a:r>
              <a:rPr lang="ru-RU" sz="4400" dirty="0" smtClean="0"/>
              <a:t>Что такое «Ж</a:t>
            </a:r>
            <a:r>
              <a:rPr lang="ru-RU" sz="4400" b="1" u="sng" dirty="0" smtClean="0"/>
              <a:t>И</a:t>
            </a:r>
            <a:r>
              <a:rPr lang="ru-RU" sz="4400" dirty="0" smtClean="0"/>
              <a:t>ВИЦА»?</a:t>
            </a:r>
            <a:endParaRPr lang="ru-RU" sz="4400" dirty="0"/>
          </a:p>
        </p:txBody>
      </p:sp>
      <p:pic>
        <p:nvPicPr>
          <p:cNvPr id="4" name="Содержимое 3" descr="живиц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912" y="321960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1680" y="5797099"/>
            <a:ext cx="7339302" cy="1061129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800" dirty="0" smtClean="0"/>
              <a:t>Ж</a:t>
            </a:r>
            <a:r>
              <a:rPr lang="ru-RU" sz="2800" u="sng" dirty="0" smtClean="0"/>
              <a:t>и</a:t>
            </a:r>
            <a:r>
              <a:rPr lang="ru-RU" sz="2800" dirty="0" smtClean="0"/>
              <a:t>вица- это смола хвойных деревьев.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Разнообразие растений на Земле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42988" y="4292600"/>
            <a:ext cx="95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мхи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516688" y="4292600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водоросли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203575" y="4292600"/>
            <a:ext cx="295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папоротники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6278563"/>
            <a:ext cx="255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цветковые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6877050" y="6278563"/>
            <a:ext cx="197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хвойные</a:t>
            </a:r>
          </a:p>
        </p:txBody>
      </p:sp>
      <p:pic>
        <p:nvPicPr>
          <p:cNvPr id="6152" name="Picture 14" descr="кадр_3_новый раз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160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кадр_3_новый разм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кадр_3_новый 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кадр_3_новый разме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810125"/>
            <a:ext cx="20891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кадр_3_новый разме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97425"/>
            <a:ext cx="218281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№4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5"/>
            <a:ext cx="7919665" cy="136815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Опадают ли хвоинки у хвойных деревьев?</a:t>
            </a:r>
            <a:endParaRPr lang="ru-RU" sz="4000" dirty="0"/>
          </a:p>
        </p:txBody>
      </p:sp>
      <p:pic>
        <p:nvPicPr>
          <p:cNvPr id="4" name="Содержимое 3" descr="хво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851694"/>
            <a:ext cx="3820715" cy="2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5635358"/>
            <a:ext cx="7572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Хвоинки опадают постепенно в течении нескольких лет.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№5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276872"/>
            <a:ext cx="8172300" cy="214692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Какой вид растений сейчас является господствующим на Земле?</a:t>
            </a:r>
            <a:endParaRPr lang="ru-RU" sz="4400" dirty="0"/>
          </a:p>
        </p:txBody>
      </p:sp>
      <p:pic>
        <p:nvPicPr>
          <p:cNvPr id="4" name="Содержимое 3" descr="разнообрази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3269" y="3645025"/>
            <a:ext cx="372073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7274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FFFFEB"/>
                </a:solidFill>
                <a:latin typeface="Arial"/>
                <a:ea typeface="+mj-ea"/>
                <a:cs typeface="+mj-cs"/>
              </a:rPr>
              <a:t>Сейчас на Земле господствуют цветковые растения.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 descr="P80309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348880"/>
            <a:ext cx="36004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МХИ</a:t>
            </a:r>
            <a:endParaRPr lang="ru-RU" sz="5400" dirty="0"/>
          </a:p>
        </p:txBody>
      </p:sp>
      <p:pic>
        <p:nvPicPr>
          <p:cNvPr id="7171" name="Picture 7" descr="мох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5013"/>
            <a:ext cx="4038600" cy="4501098"/>
          </a:xfrm>
          <a:noFill/>
        </p:spPr>
      </p:pic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8880"/>
            <a:ext cx="4038600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Мхи –очень древние представители царства растений.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Растут мхи лишь в местах повышенного увлажнения.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Они участвуют в образовании болот , создании торфа, влияют на увлажнение почвы.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МХИ</a:t>
            </a:r>
          </a:p>
        </p:txBody>
      </p:sp>
      <p:pic>
        <p:nvPicPr>
          <p:cNvPr id="9" name="Содержимое 8" descr="mouss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3279645" cy="2189163"/>
          </a:xfrm>
        </p:spPr>
      </p:pic>
      <p:pic>
        <p:nvPicPr>
          <p:cNvPr id="6148" name="Picture 10" descr="мох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1412776"/>
            <a:ext cx="2933700" cy="2303462"/>
          </a:xfrm>
          <a:noFill/>
        </p:spPr>
      </p:pic>
      <p:pic>
        <p:nvPicPr>
          <p:cNvPr id="6149" name="Picture 11" descr="мох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03" y="3941763"/>
            <a:ext cx="2877993" cy="2189162"/>
          </a:xfrm>
          <a:noFill/>
        </p:spPr>
      </p:pic>
      <p:pic>
        <p:nvPicPr>
          <p:cNvPr id="10" name="Содержимое 9" descr="мох1.jpg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59" y="3941763"/>
            <a:ext cx="2918882" cy="21891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Папоротники</a:t>
            </a:r>
          </a:p>
        </p:txBody>
      </p:sp>
      <p:pic>
        <p:nvPicPr>
          <p:cNvPr id="22536" name="Picture 8" descr="пап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4032448" cy="5040312"/>
          </a:xfrm>
          <a:noFill/>
        </p:spPr>
      </p:pic>
      <p:sp>
        <p:nvSpPr>
          <p:cNvPr id="2254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48880"/>
            <a:ext cx="4038600" cy="38884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Эти растения часто называют живыми ископаемыми. Они нуждаются в охране.</a:t>
            </a:r>
          </a:p>
          <a:p>
            <a:pPr eaLnBrk="1" hangingPunct="1">
              <a:defRPr/>
            </a:pPr>
            <a:r>
              <a:rPr lang="ru-RU" sz="2400" dirty="0" smtClean="0"/>
              <a:t>Папоротники помогают понять учёным, как развивалось многообразие растительного царства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Папоротники</a:t>
            </a:r>
            <a:endParaRPr lang="ru-RU" sz="5400" dirty="0"/>
          </a:p>
        </p:txBody>
      </p:sp>
      <p:pic>
        <p:nvPicPr>
          <p:cNvPr id="12" name="Содержимое 11" descr="папоротники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492896"/>
            <a:ext cx="6051947" cy="37242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ВОДОРОСЛИ</a:t>
            </a:r>
          </a:p>
        </p:txBody>
      </p:sp>
      <p:pic>
        <p:nvPicPr>
          <p:cNvPr id="6" name="Содержимое 5" descr="водоросли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5" y="1772817"/>
            <a:ext cx="3301227" cy="4608512"/>
          </a:xfrm>
        </p:spPr>
      </p:pic>
      <p:sp>
        <p:nvSpPr>
          <p:cNvPr id="29718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872"/>
            <a:ext cx="4038600" cy="385405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Ученые считают, что среди существующих на Земле растений самые древние — это сине-зеленые водоросли. Их возраст около трех миллиардов лет.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Grp="1" noChangeArrowheads="1"/>
          </p:cNvSpPr>
          <p:nvPr>
            <p:ph type="title"/>
          </p:nvPr>
        </p:nvSpPr>
        <p:spPr>
          <a:xfrm>
            <a:off x="943703" y="836712"/>
            <a:ext cx="8229600" cy="108012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Водоросли содержат много ценных веществ, которые используют в промышленности, сельском хозяйстве, медицине и в питании людей.</a:t>
            </a:r>
          </a:p>
        </p:txBody>
      </p:sp>
      <p:pic>
        <p:nvPicPr>
          <p:cNvPr id="9218" name="Picture 7" descr="вод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2348880"/>
            <a:ext cx="2592288" cy="2135023"/>
          </a:xfrm>
          <a:noFill/>
        </p:spPr>
      </p:pic>
      <p:pic>
        <p:nvPicPr>
          <p:cNvPr id="9219" name="Picture 8" descr="в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636912"/>
            <a:ext cx="3889375" cy="3960812"/>
          </a:xfrm>
          <a:noFill/>
        </p:spPr>
      </p:pic>
      <p:pic>
        <p:nvPicPr>
          <p:cNvPr id="9220" name="Picture 11" descr="водоросл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725144"/>
            <a:ext cx="2592288" cy="19398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ХВОЙНЫЕ РАСТЕНИЯ</a:t>
            </a:r>
          </a:p>
        </p:txBody>
      </p:sp>
      <p:pic>
        <p:nvPicPr>
          <p:cNvPr id="10243" name="Picture 11" descr="елка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06" y="2362200"/>
            <a:ext cx="3174501" cy="3724275"/>
          </a:xfrm>
          <a:noFill/>
        </p:spPr>
      </p:pic>
      <p:sp>
        <p:nvSpPr>
          <p:cNvPr id="32786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760913" y="2362201"/>
            <a:ext cx="3770312" cy="358708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Отличаются особыми игловидными листьями- хвоей.</a:t>
            </a:r>
          </a:p>
          <a:p>
            <a:pPr eaLnBrk="1" hangingPunct="1">
              <a:defRPr/>
            </a:pPr>
            <a:r>
              <a:rPr lang="ru-RU" sz="2400" dirty="0" smtClean="0"/>
              <a:t>Хвоинки опадают не все сразу, как обычные листья, а постепенно, в течении нескольких лет. Поэтому хвойные деревья круглый год зелёные.</a:t>
            </a:r>
          </a:p>
          <a:p>
            <a:pPr eaLnBrk="1" hangingPunct="1"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361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Капсулы</vt:lpstr>
      <vt:lpstr>Разнообразие растений</vt:lpstr>
      <vt:lpstr>Разнообразие растений на Земле</vt:lpstr>
      <vt:lpstr>МХИ</vt:lpstr>
      <vt:lpstr>МХИ</vt:lpstr>
      <vt:lpstr>Папоротники</vt:lpstr>
      <vt:lpstr>Папоротники</vt:lpstr>
      <vt:lpstr>ВОДОРОСЛИ</vt:lpstr>
      <vt:lpstr>Водоросли содержат много ценных веществ, которые используют в промышленности, сельском хозяйстве, медицине и в питании людей.</vt:lpstr>
      <vt:lpstr>ХВОЙНЫЕ РАСТЕНИЯ</vt:lpstr>
      <vt:lpstr>Презентация PowerPoint</vt:lpstr>
      <vt:lpstr>ЦВЕТКОВЫЕ РАСТЕНИЯ</vt:lpstr>
      <vt:lpstr>Цветковые растения</vt:lpstr>
      <vt:lpstr>Разнообразие растений</vt:lpstr>
      <vt:lpstr>В лесу</vt:lpstr>
      <vt:lpstr>В пустыне</vt:lpstr>
      <vt:lpstr>Как сохранить это разнообразие?</vt:lpstr>
      <vt:lpstr>Вопрос №1</vt:lpstr>
      <vt:lpstr>Вопрос №2</vt:lpstr>
      <vt:lpstr>Вопрос №3</vt:lpstr>
      <vt:lpstr>Вопрос №4</vt:lpstr>
      <vt:lpstr>Вопрос №5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Хромова Татьяна Николаевна</dc:creator>
  <cp:lastModifiedBy>User</cp:lastModifiedBy>
  <cp:revision>32</cp:revision>
  <dcterms:created xsi:type="dcterms:W3CDTF">2010-05-22T17:48:30Z</dcterms:created>
  <dcterms:modified xsi:type="dcterms:W3CDTF">2014-03-30T18:13:48Z</dcterms:modified>
</cp:coreProperties>
</file>