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spli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8794" y="642918"/>
            <a:ext cx="678661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«В космосе»</a:t>
            </a:r>
          </a:p>
          <a:p>
            <a:pPr algn="ctr"/>
            <a: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(загадки для детей)</a:t>
            </a:r>
            <a:endParaRPr lang="ru-RU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" name="Рисунок 2" descr="niz.png"/>
          <p:cNvPicPr>
            <a:picLocks noChangeAspect="1"/>
          </p:cNvPicPr>
          <p:nvPr/>
        </p:nvPicPr>
        <p:blipFill>
          <a:blip r:embed="rId2"/>
          <a:srcRect b="11363"/>
          <a:stretch>
            <a:fillRect/>
          </a:stretch>
        </p:blipFill>
        <p:spPr>
          <a:xfrm>
            <a:off x="571472" y="2944750"/>
            <a:ext cx="3695706" cy="3627522"/>
          </a:xfrm>
          <a:prstGeom prst="rect">
            <a:avLst/>
          </a:prstGeom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643050"/>
            <a:ext cx="785818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/>
              <a:t>Свет быстрее всех летает,</a:t>
            </a:r>
            <a:br>
              <a:rPr lang="ru-RU" sz="4400" b="1" dirty="0" smtClean="0"/>
            </a:br>
            <a:r>
              <a:rPr lang="ru-RU" sz="4400" b="1" dirty="0" smtClean="0"/>
              <a:t>Километры не считает.</a:t>
            </a:r>
            <a:br>
              <a:rPr lang="ru-RU" sz="4400" b="1" dirty="0" smtClean="0"/>
            </a:br>
            <a:r>
              <a:rPr lang="ru-RU" sz="4400" b="1" dirty="0" smtClean="0"/>
              <a:t>Дарит Солнце жизнь планетам,</a:t>
            </a:r>
            <a:br>
              <a:rPr lang="ru-RU" sz="4400" b="1" dirty="0" smtClean="0"/>
            </a:br>
            <a:r>
              <a:rPr lang="ru-RU" sz="4400" b="1" dirty="0" smtClean="0"/>
              <a:t>Нам - тепло, хвосты - …</a:t>
            </a:r>
            <a:endParaRPr lang="ru-RU" sz="4400" b="1" dirty="0"/>
          </a:p>
        </p:txBody>
      </p:sp>
      <p:pic>
        <p:nvPicPr>
          <p:cNvPr id="3" name="Рисунок 2" descr="comet_west.small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584" y="431014"/>
            <a:ext cx="7908944" cy="5926944"/>
          </a:xfrm>
          <a:prstGeom prst="rect">
            <a:avLst/>
          </a:prstGeom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1571612"/>
            <a:ext cx="71438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/>
              <a:t>Всё комета облетела,</a:t>
            </a:r>
            <a:br>
              <a:rPr lang="ru-RU" sz="4400" b="1" dirty="0" smtClean="0"/>
            </a:br>
            <a:r>
              <a:rPr lang="ru-RU" sz="4400" b="1" dirty="0" smtClean="0"/>
              <a:t>Всё на небе осмотрела.</a:t>
            </a:r>
            <a:br>
              <a:rPr lang="ru-RU" sz="4400" b="1" dirty="0" smtClean="0"/>
            </a:br>
            <a:r>
              <a:rPr lang="ru-RU" sz="4400" b="1" dirty="0" smtClean="0"/>
              <a:t>Видит, в космосе нора -</a:t>
            </a:r>
            <a:br>
              <a:rPr lang="ru-RU" sz="4400" b="1" dirty="0" smtClean="0"/>
            </a:br>
            <a:r>
              <a:rPr lang="ru-RU" sz="4400" b="1" dirty="0" smtClean="0"/>
              <a:t>Это черная …</a:t>
            </a:r>
            <a:endParaRPr lang="ru-RU" sz="4400" b="1" dirty="0"/>
          </a:p>
        </p:txBody>
      </p:sp>
      <p:pic>
        <p:nvPicPr>
          <p:cNvPr id="3" name="Рисунок 2" descr="56023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71" y="714356"/>
            <a:ext cx="8343959" cy="5214974"/>
          </a:xfrm>
          <a:prstGeom prst="rect">
            <a:avLst/>
          </a:prstGeom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1857364"/>
            <a:ext cx="721523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/>
              <a:t>В черных дырах темнота</a:t>
            </a:r>
            <a:br>
              <a:rPr lang="ru-RU" sz="4400" b="1" dirty="0" smtClean="0"/>
            </a:br>
            <a:r>
              <a:rPr lang="ru-RU" sz="4400" b="1" dirty="0" smtClean="0"/>
              <a:t>Чем-то черным занята.</a:t>
            </a:r>
            <a:br>
              <a:rPr lang="ru-RU" sz="4400" b="1" dirty="0" smtClean="0"/>
            </a:br>
            <a:r>
              <a:rPr lang="ru-RU" sz="4400" b="1" dirty="0" smtClean="0"/>
              <a:t>Там окончил свой полет</a:t>
            </a:r>
            <a:br>
              <a:rPr lang="ru-RU" sz="4400" b="1" dirty="0" smtClean="0"/>
            </a:br>
            <a:r>
              <a:rPr lang="ru-RU" sz="4400" b="1" dirty="0" smtClean="0"/>
              <a:t>Межпланетный …</a:t>
            </a:r>
            <a:endParaRPr lang="ru-RU" sz="4400" b="1" dirty="0"/>
          </a:p>
        </p:txBody>
      </p:sp>
      <p:pic>
        <p:nvPicPr>
          <p:cNvPr id="3" name="Рисунок 2" descr="загруженное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810" y="539484"/>
            <a:ext cx="7481842" cy="5604160"/>
          </a:xfrm>
          <a:prstGeom prst="rect">
            <a:avLst/>
          </a:prstGeom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1714488"/>
            <a:ext cx="721523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/>
              <a:t>А галактики летят</a:t>
            </a:r>
            <a:br>
              <a:rPr lang="ru-RU" sz="4400" b="1" dirty="0" smtClean="0"/>
            </a:br>
            <a:r>
              <a:rPr lang="ru-RU" sz="4400" b="1" dirty="0" smtClean="0"/>
              <a:t>В рассыпную как хотят.</a:t>
            </a:r>
            <a:br>
              <a:rPr lang="ru-RU" sz="4400" b="1" dirty="0" smtClean="0"/>
            </a:br>
            <a:r>
              <a:rPr lang="ru-RU" sz="4400" b="1" dirty="0" smtClean="0"/>
              <a:t>Очень здоровенная</a:t>
            </a:r>
            <a:br>
              <a:rPr lang="ru-RU" sz="4400" b="1" dirty="0" smtClean="0"/>
            </a:br>
            <a:r>
              <a:rPr lang="ru-RU" sz="4400" b="1" dirty="0" smtClean="0"/>
              <a:t>Эта вся вселенная!</a:t>
            </a:r>
            <a:endParaRPr lang="ru-RU" sz="4400" b="1" dirty="0"/>
          </a:p>
        </p:txBody>
      </p:sp>
      <p:pic>
        <p:nvPicPr>
          <p:cNvPr id="4" name="Рисунок 3" descr="galaktiki-zvezdnye-sistemy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552" y="500042"/>
            <a:ext cx="8590894" cy="5857916"/>
          </a:xfrm>
          <a:prstGeom prst="rect">
            <a:avLst/>
          </a:prstGeom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1670" y="1928802"/>
            <a:ext cx="4719562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Спасибо за </a:t>
            </a:r>
          </a:p>
          <a:p>
            <a:pPr algn="ctr"/>
            <a:r>
              <a:rPr lang="ru-RU" sz="7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внимание!</a:t>
            </a:r>
            <a:endParaRPr lang="ru-RU" sz="7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1714488"/>
            <a:ext cx="778674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/>
              <a:t>Чтобы глаз вооружить</a:t>
            </a:r>
            <a:br>
              <a:rPr lang="ru-RU" sz="4400" b="1" dirty="0" smtClean="0"/>
            </a:br>
            <a:r>
              <a:rPr lang="ru-RU" sz="4400" b="1" dirty="0" smtClean="0"/>
              <a:t>И со звездами дружить,</a:t>
            </a:r>
            <a:br>
              <a:rPr lang="ru-RU" sz="4400" b="1" dirty="0" smtClean="0"/>
            </a:br>
            <a:r>
              <a:rPr lang="ru-RU" sz="4400" b="1" dirty="0" smtClean="0"/>
              <a:t>Млечный путь увидеть чтоб</a:t>
            </a:r>
            <a:br>
              <a:rPr lang="ru-RU" sz="4400" b="1" dirty="0" smtClean="0"/>
            </a:br>
            <a:r>
              <a:rPr lang="ru-RU" sz="4400" b="1" dirty="0" smtClean="0"/>
              <a:t>Нужен мощный …</a:t>
            </a:r>
            <a:endParaRPr lang="ru-RU" sz="4400" b="1" dirty="0"/>
          </a:p>
        </p:txBody>
      </p:sp>
      <p:pic>
        <p:nvPicPr>
          <p:cNvPr id="5" name="Рисунок 4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321" y="719292"/>
            <a:ext cx="7936645" cy="5281476"/>
          </a:xfrm>
          <a:prstGeom prst="rect">
            <a:avLst/>
          </a:prstGeom>
        </p:spPr>
      </p:pic>
      <p:pic>
        <p:nvPicPr>
          <p:cNvPr id="6" name="Рисунок 5" descr="загруженное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671752"/>
            <a:ext cx="8072494" cy="5371878"/>
          </a:xfrm>
          <a:prstGeom prst="rect">
            <a:avLst/>
          </a:prstGeom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643050"/>
            <a:ext cx="764386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/>
              <a:t>Телескопом сотни лет</a:t>
            </a:r>
            <a:br>
              <a:rPr lang="ru-RU" sz="4400" b="1" dirty="0" smtClean="0"/>
            </a:br>
            <a:r>
              <a:rPr lang="ru-RU" sz="4400" b="1" dirty="0" smtClean="0"/>
              <a:t>Изучают жизнь планет.</a:t>
            </a:r>
            <a:br>
              <a:rPr lang="ru-RU" sz="4400" b="1" dirty="0" smtClean="0"/>
            </a:br>
            <a:r>
              <a:rPr lang="ru-RU" sz="4400" b="1" dirty="0" smtClean="0"/>
              <a:t>Нам расскажет обо всем</a:t>
            </a:r>
            <a:br>
              <a:rPr lang="ru-RU" sz="4400" b="1" dirty="0" smtClean="0"/>
            </a:br>
            <a:r>
              <a:rPr lang="ru-RU" sz="4400" b="1" dirty="0" smtClean="0"/>
              <a:t>Умный дядя …</a:t>
            </a:r>
            <a:endParaRPr lang="ru-RU" sz="4400" b="1" dirty="0"/>
          </a:p>
        </p:txBody>
      </p:sp>
      <p:pic>
        <p:nvPicPr>
          <p:cNvPr id="4" name="Рисунок 3" descr="images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380979"/>
            <a:ext cx="7000924" cy="5974121"/>
          </a:xfrm>
          <a:prstGeom prst="rect">
            <a:avLst/>
          </a:prstGeom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1571612"/>
            <a:ext cx="700092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/>
              <a:t>Астроном - он звездочет,</a:t>
            </a:r>
            <a:br>
              <a:rPr lang="ru-RU" sz="4400" b="1" dirty="0" smtClean="0"/>
            </a:br>
            <a:r>
              <a:rPr lang="ru-RU" sz="4400" b="1" dirty="0" smtClean="0"/>
              <a:t>Знает все наперечет!</a:t>
            </a:r>
            <a:br>
              <a:rPr lang="ru-RU" sz="4400" b="1" dirty="0" smtClean="0"/>
            </a:br>
            <a:r>
              <a:rPr lang="ru-RU" sz="4400" b="1" dirty="0" smtClean="0"/>
              <a:t>Только лучше звезд видна</a:t>
            </a:r>
            <a:br>
              <a:rPr lang="ru-RU" sz="4400" b="1" dirty="0" smtClean="0"/>
            </a:br>
            <a:r>
              <a:rPr lang="ru-RU" sz="4400" b="1" dirty="0" smtClean="0"/>
              <a:t>В небе полная …</a:t>
            </a:r>
            <a:endParaRPr lang="ru-RU" sz="4400" b="1" dirty="0"/>
          </a:p>
        </p:txBody>
      </p:sp>
      <p:pic>
        <p:nvPicPr>
          <p:cNvPr id="3" name="Рисунок 2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214290"/>
            <a:ext cx="6429420" cy="6429420"/>
          </a:xfrm>
          <a:prstGeom prst="rect">
            <a:avLst/>
          </a:prstGeom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643050"/>
            <a:ext cx="685804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/>
              <a:t>До Луны не может птица</a:t>
            </a:r>
            <a:br>
              <a:rPr lang="ru-RU" sz="4400" b="1" dirty="0" smtClean="0"/>
            </a:br>
            <a:r>
              <a:rPr lang="ru-RU" sz="4400" b="1" dirty="0" smtClean="0"/>
              <a:t>Долететь и прилуниться,</a:t>
            </a:r>
            <a:br>
              <a:rPr lang="ru-RU" sz="4400" b="1" dirty="0" smtClean="0"/>
            </a:br>
            <a:r>
              <a:rPr lang="ru-RU" sz="4400" b="1" dirty="0" smtClean="0"/>
              <a:t>Но зато умеет это</a:t>
            </a:r>
            <a:br>
              <a:rPr lang="ru-RU" sz="4400" b="1" dirty="0" smtClean="0"/>
            </a:br>
            <a:r>
              <a:rPr lang="ru-RU" sz="4400" b="1" dirty="0" smtClean="0"/>
              <a:t>Делать быстрая …</a:t>
            </a:r>
            <a:endParaRPr lang="ru-RU" sz="4400" b="1" dirty="0"/>
          </a:p>
        </p:txBody>
      </p:sp>
      <p:pic>
        <p:nvPicPr>
          <p:cNvPr id="3" name="Рисунок 2" descr="393px-Proton-K-Zary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2255" y="-55285"/>
            <a:ext cx="4535761" cy="6913285"/>
          </a:xfrm>
          <a:prstGeom prst="rect">
            <a:avLst/>
          </a:prstGeom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571612"/>
            <a:ext cx="764386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/>
              <a:t>У ракеты есть водитель,</a:t>
            </a:r>
            <a:br>
              <a:rPr lang="ru-RU" sz="4400" b="1" dirty="0" smtClean="0"/>
            </a:br>
            <a:r>
              <a:rPr lang="ru-RU" sz="4400" b="1" dirty="0" smtClean="0"/>
              <a:t>Невесомости любитель.</a:t>
            </a:r>
            <a:br>
              <a:rPr lang="ru-RU" sz="4400" b="1" dirty="0" smtClean="0"/>
            </a:br>
            <a:r>
              <a:rPr lang="ru-RU" sz="4400" b="1" dirty="0" smtClean="0"/>
              <a:t>По-английски: "астронавт",</a:t>
            </a:r>
            <a:br>
              <a:rPr lang="ru-RU" sz="4400" b="1" dirty="0" smtClean="0"/>
            </a:br>
            <a:r>
              <a:rPr lang="ru-RU" sz="4400" b="1" dirty="0" smtClean="0"/>
              <a:t>А по-русски …</a:t>
            </a:r>
            <a:endParaRPr lang="ru-RU" sz="4400" b="1" dirty="0"/>
          </a:p>
        </p:txBody>
      </p:sp>
      <p:pic>
        <p:nvPicPr>
          <p:cNvPr id="10242" name="Picture 2" descr="http://img.gazeta.ru/files3/841/3770841/kosmic-pic4_zoom-1000x-60695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00042"/>
            <a:ext cx="8643966" cy="575688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857364"/>
            <a:ext cx="764386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/>
              <a:t>Космонавт</a:t>
            </a:r>
            <a:r>
              <a:rPr lang="ru-RU" sz="4400" b="1" dirty="0" smtClean="0"/>
              <a:t> сидит в ракете,</a:t>
            </a:r>
            <a:br>
              <a:rPr lang="ru-RU" sz="4400" b="1" dirty="0" smtClean="0"/>
            </a:br>
            <a:r>
              <a:rPr lang="ru-RU" sz="4400" b="1" dirty="0" smtClean="0"/>
              <a:t>Проклиная все на свете -</a:t>
            </a:r>
            <a:br>
              <a:rPr lang="ru-RU" sz="4400" b="1" dirty="0" smtClean="0"/>
            </a:br>
            <a:r>
              <a:rPr lang="ru-RU" sz="4400" b="1" dirty="0" smtClean="0"/>
              <a:t>На орбите как назло</a:t>
            </a:r>
            <a:br>
              <a:rPr lang="ru-RU" sz="4400" b="1" dirty="0" smtClean="0"/>
            </a:br>
            <a:r>
              <a:rPr lang="ru-RU" sz="4400" b="1" dirty="0" smtClean="0"/>
              <a:t>Появилось …</a:t>
            </a:r>
            <a:endParaRPr lang="ru-RU" sz="4400" b="1" dirty="0"/>
          </a:p>
        </p:txBody>
      </p:sp>
      <p:sp>
        <p:nvSpPr>
          <p:cNvPr id="9218" name="AutoShape 2" descr="data:image/jpeg;base64,/9j/4AAQSkZJRgABAQAAAQABAAD/2wCEAAkGBxQSEhUUEhQUFhUUFxwYFxQVFRcVFxgXFRUXFhQVFxcYHCggGBolHBgUIjEiJSkrLi4uFx8zODMsNygtLisBCgoKDg0OFxAQGCwkHCQsLDcsLCwsLCwsLCwsLC0sLCwtLCwsLCwsLCwsLCwsLCwsLCwtLCwsLCwsLCwtLCwsLP/AABEIALoBDwMBIgACEQEDEQH/xAAcAAACAgMBAQAAAAAAAAAAAAABAwACBAUGBwj/xABDEAABAwIDBQUGAgcGBwEAAAABAAIRAxIEITEFQVFhcQaBkbHwEyIyocHRouEHFEJScpLxFiMzQ5PSVGNzgoOjwhX/xAAZAQEBAQEBAQAAAAAAAAAAAAAAAQIDBAX/xAAhEQEBAQEAAgEFAQEAAAAAAAAAEQECAyESBBMUQVExYf/aAAwDAQACEQMRAD8A8RnNQn15onIg68j5dEDmZy45aCUAUCkqFAXd/rcgESIRQBRWKtbx8Tp8ggraflOvDpoclVXPT1oqEIAooi1pOgmBJgaAbzyQAKSgighRVVYn5IJCs4zyCEosdHDvAI8DkUE8kAiCgUEIUIVhrn80TH34HplluCCp9fmqK5UDCQY0GZ4axPiYQVKklRT16+SASpKiiC4puLS4A2ggF24EzAJ4mD4KhcoPNRBJRbz843ZfNQFBBJRCLCJzzG8ce/cg1ACiQjcRPA6jjvCqgIflEDMjPeInIePyCEZKFRAUWqoRBQWI3fmieX3VRnGfeogkoKIIIFAgrNGsmMuE58OXVBUogIBEILGI1z6ZePHXLkqyoogiMqSogEq7wRqDnmJGo4jkqBEIDKL2kGCIIyIO4qoUBQWUBVQrMzQWzPGPrlPkPBMbQWThcNK3uB2SXEAAknIACSTuAHFBzv6qVR2HIXo7ewuLLbv1arHNpB/lOfyWh2jsV1Mlrmlrhq1wLSOoKDj3sVYz+/8AVbTFYa1a57M0C0TxUPhyz+qjiTmd+8/dBDvUYgrb8tN2clBVQFRRAXunh3ADyQaFCgQgKigUIQRFBWaBnJOnDfwOeSCqCKgCASrObBIORGR+qCgQSUQPXcqqyCAxPrfOR3IEqzmxE7xuIPjwKrCCIuEfn4qAoucSZJJ6ncMgJ7ggqjdxQAUQRFQdykIBcsjDtzSAFmYRuaDoNj4WSBB5L3bs9sangKQJaDXge0qfuk/5beAG87z3AeS9hrf1mhdp7WnP87V67icWTUcxwJE6aTvlTVw3EbVD6jbW56BzjFs5aaFXxexW4ykaVe0uANtQZuYd2fDiND81bZDWZy2S0wCRoMxbz4963tNu+B3COSyuvmztFsp1Go9jxDmEtIHEcCuRxVNes/pWa0Y2rHBk9fZtn5QvLccM1tlrSEY9evWasQpCsSqwiArQiAhSZzQRIUnooqPHDTpHVFVhWPr7ygBRJRLyQAdBMDhOqAQGMte7wgz4+CAKJHL0USSgHr7qE6okD+uW7P6qQgqgrn80IQVhFoVoRtVFAFFcNRaBImYnOImN8JEUCgV49eu9QNSFVaJQLVe1EhCqAIq0I2qwqjW5rIwxzSgFdiRK6fZGJtIg94Xr2yNrDENbUb/iN/xGiJGkuAOrfLTr4Vha8LfbP2q5hBa4gjQgkEdCNFNyrmx7NTqufJtOu4ZydDlmt7idtswmHDqx0GTSfee790ceu5eQUu3eKAgVz3hhP8xE/NaPae3H1SXPe5zuLiSekncpnK70PaXajq1SpUefee4uPedByGncuRxRmVm4vEStfVW4zWPClqZYjYkSlQrt4ceQ3cOHcrhiIakKwIRcZzViEQsxqqkIAK9qJbv0Hr8khVFaEYRhIVWFIVyOHrijCsKoQiQrAKEJBWELUy1QNRFLd6KsArBmR0y+fRCl2qEJkKWqwpcIwmWo2pEpcKWptqNiQpMIwmhqNqsSlWo2poapCQoMKeyrCVajCRKyRiFR1ZJARAVhUJlVPr7q9qIakKVCNqZaiGpEpcIgJgai1qsK1sKDfM589/PirwpasRuqAIwr2o2pClwjCZajakKWApCbapCsSlgI2pgCMJCqBnXJCxMV6VIu+EF38IJ8khSrEbVsKexsQ74cPiD0o1D/APK2OB7H4up/klg/eqn2f4TLj3NRHPWohq7Wn2AP7eJpg7wym9/zcW+Sz8F+j6i4+/XrdW02fVyXB54B3qWr1I/osov+DGVGn/mYdrh+CqFhYz9EeLaJoVcPXHC51Jx7ni38SXB51ajat3jeyuNoutqYTEAj92k6o3uewFp7itfWwNRnx06jP42Ob5haRihqlqu1wO8HvCuGpEpYClqbapYrCl2IgJlqtakKUGKBqaGowkSlWohqbajH9VYUm1G1NDUQ1IlKtVmiEy1WDVYVqoUtTQEXCTJ1K5x0pVqkJlqNqRKXajCZYiGqwpVquynPAcz+SuGqwCbmmaI9k3X2jzwBbTHiQ4nwCYNoMafcoUf+/wBpUP4n2/hSDSQ9guW10yMtu3arfgNOn/06NJnzDJUf2hxJ1r1e55HksM0VU01FNftKqdatQ9Xu+6WcRUP7T/5j91Q5K9Mk6SegJSCe2f8AvO8Sp7R3E+KyqeCrH4aNZ38NJ58gmjZeJ/4bE/6FT/atfFPljXh7hvPiURiag0e8dHH7rOfszEDXDYgdaFT/AGrFq4d7fip1G/xMcPMKfE+WDT2rXb8NasOlV4+qzqPazGt+HFYgf+V58ytOTuVtVFbz+2mMPx1hUHCrSo1R+NhQPaUO/wATB4Jw3xRdRce+g9keC0lisKSvtJjdf/oYJ/xYetR50a4qt/06zLv/AGJbsLTcJo1g/L4KjDSqc8pcw9zyeS1jcMeCzKFAN1zK3zvTHWcgGqWp5bKlq7RxpNqNidYjarCkhqNqbajakSlBqIYmhqNqsKVaiGpoarBiRK09ilqbajaucdaUGI2ptqNqRKTarFkJtqlqsKXaoGp1iNiRKTaiGptiNqsKWAimWIhinxw+WnbNIafhb1jPxXSYao8gb/XNc5hhmul2W/ILfPOMddac1tQHTfy+yyGuqTotzhQDEhZnsGzotRlz1RtQMJWFTDywk/T7Lr8a1oplc7Uf/duViVzuNxJLSDB6iVovYCZgeH0W2xRyKwbVjecbzrcJFIcFYMTbUQ1PjhvWlWohqbaiGqxKVajam2ohqQpVqNqbYjYrEpNqIanWI2pCk2o2p1qNqsSk2qwYm2ohqQrTWo2p1qlq5x0pVqNqVVxrWuDZHXcOvrgiccwGJ3wcjlu81LizTbUbUrD4sPMAO6xkOp9arLtVz2m+v9KtRtTbUbVYlKtRtTbUbVYlKtUtTrUbUhVKYW62e/ILUhqzsI7JazGddbgq2i2Hts1z2BraLP8AbarUZrNx9f8AuyucdV9xyzsdiP7srRir7pSJWBWSbE9wQtUjdKsRsTQ1ENSJSrUbU6xSxIUq1G1NsVrVYlJtVKrg0EnQLKDVz/aat8I1aROuuueWf9Oaz3vxytcZ8thmy9pe0c67IDjAAzhrZ3kyfBbixcEQW6HXgfXJdpsbE+0ptJgHQQdbRmY3b1z8Xd9a6ebx/H3jKsUsTg1G1d44Uq1ENTDA1Qp1GkkBwJGoBEhIjU2rW4zaFjoyIjMgcdIzgraV3NGTpz4TO7gtFtKmx4uZHGIg2gxI46E58V5+9menp8eXfbXEydwk9FPZZTIy3cpjTqVkHAOyAkznm0j963LXOPmFP1aKYeT7umUwXCYH58xzjhNei4ztivcfd/ZjUATx1PU6rd2Ll6NUNeIkNI9607s/ey06H6rqcHUvYHcRnlGfRd/FtyPP5cm1LEp1dgcGkiTu6eSZja4psLju3SBPSVyftgHOcNTnmIBkzx+XJXvv4p4+Pk64NVrVh7BY72fvGROW/dnnvzWysXTn3lc+vWwq1S1OsRtWozSbU2lkrBqsGpErMwdVZgrarV0jCe160hmKq+6QsBuifVMpdqQJtVrU21G1IUq1SxY22qltI8ToMwSZGkb1yzsfUGtR2s6kEEdeC59+TOdjrx497yuztRtWNsjHe2bdBG7rG9bC1dM95ccurmzSQ1G1OtUtViUirk0kyIEyN0b1xW2XG+bgd/uukQZA05DMbp5rr9tU3Gk623ncbRG/PcvP6jSwkEEHnkV5vqNkx6vpst0ym/MmAQBoc8z55p2HrPubc42zJGZPPIZ7oKxiJtDBJMTlndw1UcTrrxOu+PyXmr0yvQdn121Gy3QZTmQTGcE/F1VtoYj2VNz4JjcMtTGq1nZKm62XF0EQ1sBrWgGSQJlxMj3oXQVGCDOm+V9Djd64r53eZz3HEbX2veZYXW8CYGY+enTom9l49pe42yDlEAjLU9fJDbdGhM0DysYNTOZk5HXd91ibOphpBfdDhJDHQ5pjIkEQJB815bud3XrmbxMdHiWNi4jMZAwXakZQNxyXMmg4uDwxw973TGUzPwnOABp6OyZ2hGUjr0WSzbjLRp078+5a6+PX7Y5+fH6c3XbVuveHe9ncQYI1yPgsrZdJ1VxabnNEnX3bjvdy6Z5dV0VHatJ0aZcR4dNR4rF2BiqYpkyA4ucTzEkj5blnPHnyz21vk3476YR2MQ8AkgFuZDcgS0iBln581stiYWoxsPMtgETBOeuhPmrv25TG9Vbt+mRrB9fmunOcc7ax1vk6yRo9u4t73ljmlobo3lxMazke5YntIzLzcNDGXQb51W8xm0KVXIOi4QYyJ1gE8BkfktSW0vd9o5zogQOAERmfsuPee7XbjfUjP2PiXPqe/ViDlIAniBnHHQbty6ixcfWxVAxIc4iROhIkQXEzJ14awsyp2jADQ0HSM+WQXXjyZznvXLyePet9Y6WxENXKUu0bpM6Gf6euSpT7QvmTpOfEgyt/e5Y+x26+1QNXKjtI6PHPn+z4ZeCp/aFxMjIDPqSQn3uU+x268NRhcYe0T7hBy3/kq1O0lQzGXDxlPv8AK/j9u0yVTVaN/orhBtqqB8Wf03AeJ8UirtB7jN2gAHdvWd+oz+NZ9Nv9d+3Fs4jx4KwxTM/eGWvdmvOhi3AZEqrMS4ZyZ+p3rP5P/F/G/wCuy2zgzVe3322iIA1BuEk5wtQ7DVb7Kdrg0NhziCCM3SeO/doAtNUxbiNT4nPqjQxr2EkE569BzXPryZu2OvPj6zJXXbJa6m4+1daMiAHiGyfhInPXnrrMrdCu3iM/OQInqYXmtTFOOpKY3aDwZuOS3z9RnPqOfX0/y216U2o07x6Eq4I4rzRu0ngRccjOvrmidrVYi4+s10/Jz+Mfi7/XpFZjXNLXQWuBBz3aHNaN/ZShBhzhkTnBjeNw05rk27UqD9oq42vUkm4n0PqFnrz8df7jXPg75/zpsa2yrKlrab6t7Zbdla4ftOjKI3T4rKZ2arvkmpTZJmGgjrkAIgeXetDU2pULrriDp5ZfJOdt2tPx8u4ZfQLnnXj/AHjpvPk/W47TY2wWUDdcXPz97TIxlE7oWbtPE+yYXZcp0ncFxTO01Tf8tc9c+ufcsip2qeRmB08YHdI8F3zzcZkz08++Dyb1evY19nVjTdUqQIg02ki6bidWuGcnmdFk7P2LUZUDHS4DNroAgQROuh4HgCtU7tE91odmA5rv5Xh30C3FPtiJEty38zHkufO+O2unWeWSOLKiuQpC8r1qSoHFXhSEFJUlXhSEFJUV4UhAtRMhSEC1EyFIQLUTIUhAtRMhSEC1EyFIQLUTIUhAtRMhSEC1EyFIQLUTIUhAtRMhSEC1EyFIQLUTIUhAtFqvCIC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0" name="AutoShape 4" descr="data:image/jpeg;base64,/9j/4AAQSkZJRgABAQAAAQABAAD/2wCEAAkGBxQSEhUUEhQUFhUUFxwYFxQVFRcVFxgXFRUXFhQVFxcYHCggGBolHBgUIjEiJSkrLi4uFx8zODMsNygtLisBCgoKDg0OFxAQGCwkHCQsLDcsLCwsLCwsLCwsLC0sLCwtLCwsLCwsLCwsLCwsLCwsLCwtLCwsLCwsLCwtLCwsLP/AABEIALoBDwMBIgACEQEDEQH/xAAcAAACAgMBAQAAAAAAAAAAAAABAwACBAUGBwj/xABDEAABAwIDBQUGAgcGBwEAAAABAAIRAxIEITEFQVFhcQaBkbHwEyIyocHRouEHFEJScpLxFiMzQ5PSVGNzgoOjwhX/xAAZAQEBAQEBAQAAAAAAAAAAAAAAAQIDBAX/xAAhEQEBAQEAAgEFAQEAAAAAAAAAEQECAyESBBMUQVExYf/aAAwDAQACEQMRAD8A8RnNQn15onIg68j5dEDmZy45aCUAUCkqFAXd/rcgESIRQBRWKtbx8Tp8ggraflOvDpoclVXPT1oqEIAooi1pOgmBJgaAbzyQAKSgighRVVYn5IJCs4zyCEosdHDvAI8DkUE8kAiCgUEIUIVhrn80TH34HplluCCp9fmqK5UDCQY0GZ4axPiYQVKklRT16+SASpKiiC4puLS4A2ggF24EzAJ4mD4KhcoPNRBJRbz843ZfNQFBBJRCLCJzzG8ce/cg1ACiQjcRPA6jjvCqgIflEDMjPeInIePyCEZKFRAUWqoRBQWI3fmieX3VRnGfeogkoKIIIFAgrNGsmMuE58OXVBUogIBEILGI1z6ZePHXLkqyoogiMqSogEq7wRqDnmJGo4jkqBEIDKL2kGCIIyIO4qoUBQWUBVQrMzQWzPGPrlPkPBMbQWThcNK3uB2SXEAAknIACSTuAHFBzv6qVR2HIXo7ewuLLbv1arHNpB/lOfyWh2jsV1Mlrmlrhq1wLSOoKDj3sVYz+/8AVbTFYa1a57M0C0TxUPhyz+qjiTmd+8/dBDvUYgrb8tN2clBVQFRRAXunh3ADyQaFCgQgKigUIQRFBWaBnJOnDfwOeSCqCKgCASrObBIORGR+qCgQSUQPXcqqyCAxPrfOR3IEqzmxE7xuIPjwKrCCIuEfn4qAoucSZJJ6ncMgJ7ggqjdxQAUQRFQdykIBcsjDtzSAFmYRuaDoNj4WSBB5L3bs9sangKQJaDXge0qfuk/5beAG87z3AeS9hrf1mhdp7WnP87V67icWTUcxwJE6aTvlTVw3EbVD6jbW56BzjFs5aaFXxexW4ykaVe0uANtQZuYd2fDiND81bZDWZy2S0wCRoMxbz4963tNu+B3COSyuvmztFsp1Go9jxDmEtIHEcCuRxVNes/pWa0Y2rHBk9fZtn5QvLccM1tlrSEY9evWasQpCsSqwiArQiAhSZzQRIUnooqPHDTpHVFVhWPr7ygBRJRLyQAdBMDhOqAQGMte7wgz4+CAKJHL0USSgHr7qE6okD+uW7P6qQgqgrn80IQVhFoVoRtVFAFFcNRaBImYnOImN8JEUCgV49eu9QNSFVaJQLVe1EhCqAIq0I2qwqjW5rIwxzSgFdiRK6fZGJtIg94Xr2yNrDENbUb/iN/xGiJGkuAOrfLTr4Vha8LfbP2q5hBa4gjQgkEdCNFNyrmx7NTqufJtOu4ZydDlmt7idtswmHDqx0GTSfee790ceu5eQUu3eKAgVz3hhP8xE/NaPae3H1SXPe5zuLiSekncpnK70PaXajq1SpUefee4uPedByGncuRxRmVm4vEStfVW4zWPClqZYjYkSlQrt4ceQ3cOHcrhiIakKwIRcZzViEQsxqqkIAK9qJbv0Hr8khVFaEYRhIVWFIVyOHrijCsKoQiQrAKEJBWELUy1QNRFLd6KsArBmR0y+fRCl2qEJkKWqwpcIwmWo2pEpcKWptqNiQpMIwmhqNqsSlWo2poapCQoMKeyrCVajCRKyRiFR1ZJARAVhUJlVPr7q9qIakKVCNqZaiGpEpcIgJgai1qsK1sKDfM589/PirwpasRuqAIwr2o2pClwjCZajakKWApCbapCsSlgI2pgCMJCqBnXJCxMV6VIu+EF38IJ8khSrEbVsKexsQ74cPiD0o1D/APK2OB7H4up/klg/eqn2f4TLj3NRHPWohq7Wn2AP7eJpg7wym9/zcW+Sz8F+j6i4+/XrdW02fVyXB54B3qWr1I/osov+DGVGn/mYdrh+CqFhYz9EeLaJoVcPXHC51Jx7ni38SXB51ajat3jeyuNoutqYTEAj92k6o3uewFp7itfWwNRnx06jP42Ob5haRihqlqu1wO8HvCuGpEpYClqbapYrCl2IgJlqtakKUGKBqaGowkSlWohqbajH9VYUm1G1NDUQ1IlKtVmiEy1WDVYVqoUtTQEXCTJ1K5x0pVqkJlqNqRKXajCZYiGqwpVquynPAcz+SuGqwCbmmaI9k3X2jzwBbTHiQ4nwCYNoMafcoUf+/wBpUP4n2/hSDSQ9guW10yMtu3arfgNOn/06NJnzDJUf2hxJ1r1e55HksM0VU01FNftKqdatQ9Xu+6WcRUP7T/5j91Q5K9Mk6SegJSCe2f8AvO8Sp7R3E+KyqeCrH4aNZ38NJ58gmjZeJ/4bE/6FT/atfFPljXh7hvPiURiag0e8dHH7rOfszEDXDYgdaFT/AGrFq4d7fip1G/xMcPMKfE+WDT2rXb8NasOlV4+qzqPazGt+HFYgf+V58ytOTuVtVFbz+2mMPx1hUHCrSo1R+NhQPaUO/wATB4Jw3xRdRce+g9keC0lisKSvtJjdf/oYJ/xYetR50a4qt/06zLv/AGJbsLTcJo1g/L4KjDSqc8pcw9zyeS1jcMeCzKFAN1zK3zvTHWcgGqWp5bKlq7RxpNqNidYjarCkhqNqbajakSlBqIYmhqNqsKVaiGpoarBiRK09ilqbajaucdaUGI2ptqNqRKTarFkJtqlqsKXaoGp1iNiRKTaiGptiNqsKWAimWIhinxw+WnbNIafhb1jPxXSYao8gb/XNc5hhmul2W/ILfPOMddac1tQHTfy+yyGuqTotzhQDEhZnsGzotRlz1RtQMJWFTDywk/T7Lr8a1oplc7Uf/duViVzuNxJLSDB6iVovYCZgeH0W2xRyKwbVjecbzrcJFIcFYMTbUQ1PjhvWlWohqbaiGqxKVajam2ohqQpVqNqbYjYrEpNqIanWI2pCk2o2p1qNqsSk2qwYm2ohqQrTWo2p1qlq5x0pVqNqVVxrWuDZHXcOvrgiccwGJ3wcjlu81LizTbUbUrD4sPMAO6xkOp9arLtVz2m+v9KtRtTbUbVYlKtRtTbUbVYlKtUtTrUbUhVKYW62e/ILUhqzsI7JazGddbgq2i2Hts1z2BraLP8AbarUZrNx9f8AuyucdV9xyzsdiP7srRir7pSJWBWSbE9wQtUjdKsRsTQ1ENSJSrUbU6xSxIUq1G1NsVrVYlJtVKrg0EnQLKDVz/aat8I1aROuuueWf9Oaz3vxytcZ8thmy9pe0c67IDjAAzhrZ3kyfBbixcEQW6HXgfXJdpsbE+0ptJgHQQdbRmY3b1z8Xd9a6ebx/H3jKsUsTg1G1d44Uq1ENTDA1Qp1GkkBwJGoBEhIjU2rW4zaFjoyIjMgcdIzgraV3NGTpz4TO7gtFtKmx4uZHGIg2gxI46E58V5+9menp8eXfbXEydwk9FPZZTIy3cpjTqVkHAOyAkznm0j963LXOPmFP1aKYeT7umUwXCYH58xzjhNei4ztivcfd/ZjUATx1PU6rd2Ll6NUNeIkNI9607s/ey06H6rqcHUvYHcRnlGfRd/FtyPP5cm1LEp1dgcGkiTu6eSZja4psLju3SBPSVyftgHOcNTnmIBkzx+XJXvv4p4+Pk64NVrVh7BY72fvGROW/dnnvzWysXTn3lc+vWwq1S1OsRtWozSbU2lkrBqsGpErMwdVZgrarV0jCe160hmKq+6QsBuifVMpdqQJtVrU21G1IUq1SxY22qltI8ToMwSZGkb1yzsfUGtR2s6kEEdeC59+TOdjrx497yuztRtWNsjHe2bdBG7rG9bC1dM95ccurmzSQ1G1OtUtViUirk0kyIEyN0b1xW2XG+bgd/uukQZA05DMbp5rr9tU3Gk623ncbRG/PcvP6jSwkEEHnkV5vqNkx6vpst0ym/MmAQBoc8z55p2HrPubc42zJGZPPIZ7oKxiJtDBJMTlndw1UcTrrxOu+PyXmr0yvQdn121Gy3QZTmQTGcE/F1VtoYj2VNz4JjcMtTGq1nZKm62XF0EQ1sBrWgGSQJlxMj3oXQVGCDOm+V9Djd64r53eZz3HEbX2veZYXW8CYGY+enTom9l49pe42yDlEAjLU9fJDbdGhM0DysYNTOZk5HXd91ibOphpBfdDhJDHQ5pjIkEQJB815bud3XrmbxMdHiWNi4jMZAwXakZQNxyXMmg4uDwxw973TGUzPwnOABp6OyZ2hGUjr0WSzbjLRp078+5a6+PX7Y5+fH6c3XbVuveHe9ncQYI1yPgsrZdJ1VxabnNEnX3bjvdy6Z5dV0VHatJ0aZcR4dNR4rF2BiqYpkyA4ucTzEkj5blnPHnyz21vk3476YR2MQ8AkgFuZDcgS0iBln581stiYWoxsPMtgETBOeuhPmrv25TG9Vbt+mRrB9fmunOcc7ax1vk6yRo9u4t73ljmlobo3lxMazke5YntIzLzcNDGXQb51W8xm0KVXIOi4QYyJ1gE8BkfktSW0vd9o5zogQOAERmfsuPee7XbjfUjP2PiXPqe/ViDlIAniBnHHQbty6ixcfWxVAxIc4iROhIkQXEzJ14awsyp2jADQ0HSM+WQXXjyZznvXLyePet9Y6WxENXKUu0bpM6Gf6euSpT7QvmTpOfEgyt/e5Y+x26+1QNXKjtI6PHPn+z4ZeCp/aFxMjIDPqSQn3uU+x268NRhcYe0T7hBy3/kq1O0lQzGXDxlPv8AK/j9u0yVTVaN/orhBtqqB8Wf03AeJ8UirtB7jN2gAHdvWd+oz+NZ9Nv9d+3Fs4jx4KwxTM/eGWvdmvOhi3AZEqrMS4ZyZ+p3rP5P/F/G/wCuy2zgzVe3322iIA1BuEk5wtQ7DVb7Kdrg0NhziCCM3SeO/doAtNUxbiNT4nPqjQxr2EkE569BzXPryZu2OvPj6zJXXbJa6m4+1daMiAHiGyfhInPXnrrMrdCu3iM/OQInqYXmtTFOOpKY3aDwZuOS3z9RnPqOfX0/y216U2o07x6Eq4I4rzRu0ngRccjOvrmidrVYi4+s10/Jz+Mfi7/XpFZjXNLXQWuBBz3aHNaN/ZShBhzhkTnBjeNw05rk27UqD9oq42vUkm4n0PqFnrz8df7jXPg75/zpsa2yrKlrab6t7Zbdla4ftOjKI3T4rKZ2arvkmpTZJmGgjrkAIgeXetDU2pULrriDp5ZfJOdt2tPx8u4ZfQLnnXj/AHjpvPk/W47TY2wWUDdcXPz97TIxlE7oWbtPE+yYXZcp0ncFxTO01Tf8tc9c+ufcsip2qeRmB08YHdI8F3zzcZkz08++Dyb1evY19nVjTdUqQIg02ki6bidWuGcnmdFk7P2LUZUDHS4DNroAgQROuh4HgCtU7tE91odmA5rv5Xh30C3FPtiJEty38zHkufO+O2unWeWSOLKiuQpC8r1qSoHFXhSEFJUlXhSEFJUV4UhAtRMhSEC1EyFIQLUTIUhAtRMhSEC1EyFIQLUTIUhAtRMhSEC1EyFIQLUTIUhAtRMhSEC1EyFIQLUTIUhAtFqvCIC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2" name="AutoShape 6" descr="data:image/jpeg;base64,/9j/4AAQSkZJRgABAQAAAQABAAD/2wCEAAkGBxQSEhUUEhQUFhUUFxwYFxQVFRcVFxgXFRUXFhQVFxcYHCggGBolHBgUIjEiJSkrLi4uFx8zODMsNygtLisBCgoKDg0OFxAQGCwkHCQsLDcsLCwsLCwsLCwsLC0sLCwtLCwsLCwsLCwsLCwsLCwsLCwtLCwsLCwsLCwtLCwsLP/AABEIALoBDwMBIgACEQEDEQH/xAAcAAACAgMBAQAAAAAAAAAAAAABAwACBAUGBwj/xABDEAABAwIDBQUGAgcGBwEAAAABAAIRAxIEITEFQVFhcQaBkbHwEyIyocHRouEHFEJScpLxFiMzQ5PSVGNzgoOjwhX/xAAZAQEBAQEBAQAAAAAAAAAAAAAAAQIDBAX/xAAhEQEBAQEAAgEFAQEAAAAAAAAAEQECAyESBBMUQVExYf/aAAwDAQACEQMRAD8A8RnNQn15onIg68j5dEDmZy45aCUAUCkqFAXd/rcgESIRQBRWKtbx8Tp8ggraflOvDpoclVXPT1oqEIAooi1pOgmBJgaAbzyQAKSgighRVVYn5IJCs4zyCEosdHDvAI8DkUE8kAiCgUEIUIVhrn80TH34HplluCCp9fmqK5UDCQY0GZ4axPiYQVKklRT16+SASpKiiC4puLS4A2ggF24EzAJ4mD4KhcoPNRBJRbz843ZfNQFBBJRCLCJzzG8ce/cg1ACiQjcRPA6jjvCqgIflEDMjPeInIePyCEZKFRAUWqoRBQWI3fmieX3VRnGfeogkoKIIIFAgrNGsmMuE58OXVBUogIBEILGI1z6ZePHXLkqyoogiMqSogEq7wRqDnmJGo4jkqBEIDKL2kGCIIyIO4qoUBQWUBVQrMzQWzPGPrlPkPBMbQWThcNK3uB2SXEAAknIACSTuAHFBzv6qVR2HIXo7ewuLLbv1arHNpB/lOfyWh2jsV1Mlrmlrhq1wLSOoKDj3sVYz+/8AVbTFYa1a57M0C0TxUPhyz+qjiTmd+8/dBDvUYgrb8tN2clBVQFRRAXunh3ADyQaFCgQgKigUIQRFBWaBnJOnDfwOeSCqCKgCASrObBIORGR+qCgQSUQPXcqqyCAxPrfOR3IEqzmxE7xuIPjwKrCCIuEfn4qAoucSZJJ6ncMgJ7ggqjdxQAUQRFQdykIBcsjDtzSAFmYRuaDoNj4WSBB5L3bs9sangKQJaDXge0qfuk/5beAG87z3AeS9hrf1mhdp7WnP87V67icWTUcxwJE6aTvlTVw3EbVD6jbW56BzjFs5aaFXxexW4ykaVe0uANtQZuYd2fDiND81bZDWZy2S0wCRoMxbz4963tNu+B3COSyuvmztFsp1Go9jxDmEtIHEcCuRxVNes/pWa0Y2rHBk9fZtn5QvLccM1tlrSEY9evWasQpCsSqwiArQiAhSZzQRIUnooqPHDTpHVFVhWPr7ygBRJRLyQAdBMDhOqAQGMte7wgz4+CAKJHL0USSgHr7qE6okD+uW7P6qQgqgrn80IQVhFoVoRtVFAFFcNRaBImYnOImN8JEUCgV49eu9QNSFVaJQLVe1EhCqAIq0I2qwqjW5rIwxzSgFdiRK6fZGJtIg94Xr2yNrDENbUb/iN/xGiJGkuAOrfLTr4Vha8LfbP2q5hBa4gjQgkEdCNFNyrmx7NTqufJtOu4ZydDlmt7idtswmHDqx0GTSfee790ceu5eQUu3eKAgVz3hhP8xE/NaPae3H1SXPe5zuLiSekncpnK70PaXajq1SpUefee4uPedByGncuRxRmVm4vEStfVW4zWPClqZYjYkSlQrt4ceQ3cOHcrhiIakKwIRcZzViEQsxqqkIAK9qJbv0Hr8khVFaEYRhIVWFIVyOHrijCsKoQiQrAKEJBWELUy1QNRFLd6KsArBmR0y+fRCl2qEJkKWqwpcIwmWo2pEpcKWptqNiQpMIwmhqNqsSlWo2poapCQoMKeyrCVajCRKyRiFR1ZJARAVhUJlVPr7q9qIakKVCNqZaiGpEpcIgJgai1qsK1sKDfM589/PirwpasRuqAIwr2o2pClwjCZajakKWApCbapCsSlgI2pgCMJCqBnXJCxMV6VIu+EF38IJ8khSrEbVsKexsQ74cPiD0o1D/APK2OB7H4up/klg/eqn2f4TLj3NRHPWohq7Wn2AP7eJpg7wym9/zcW+Sz8F+j6i4+/XrdW02fVyXB54B3qWr1I/osov+DGVGn/mYdrh+CqFhYz9EeLaJoVcPXHC51Jx7ni38SXB51ajat3jeyuNoutqYTEAj92k6o3uewFp7itfWwNRnx06jP42Ob5haRihqlqu1wO8HvCuGpEpYClqbapYrCl2IgJlqtakKUGKBqaGowkSlWohqbajH9VYUm1G1NDUQ1IlKtVmiEy1WDVYVqoUtTQEXCTJ1K5x0pVqkJlqNqRKXajCZYiGqwpVquynPAcz+SuGqwCbmmaI9k3X2jzwBbTHiQ4nwCYNoMafcoUf+/wBpUP4n2/hSDSQ9guW10yMtu3arfgNOn/06NJnzDJUf2hxJ1r1e55HksM0VU01FNftKqdatQ9Xu+6WcRUP7T/5j91Q5K9Mk6SegJSCe2f8AvO8Sp7R3E+KyqeCrH4aNZ38NJ58gmjZeJ/4bE/6FT/atfFPljXh7hvPiURiag0e8dHH7rOfszEDXDYgdaFT/AGrFq4d7fip1G/xMcPMKfE+WDT2rXb8NasOlV4+qzqPazGt+HFYgf+V58ytOTuVtVFbz+2mMPx1hUHCrSo1R+NhQPaUO/wATB4Jw3xRdRce+g9keC0lisKSvtJjdf/oYJ/xYetR50a4qt/06zLv/AGJbsLTcJo1g/L4KjDSqc8pcw9zyeS1jcMeCzKFAN1zK3zvTHWcgGqWp5bKlq7RxpNqNidYjarCkhqNqbajakSlBqIYmhqNqsKVaiGpoarBiRK09ilqbajaucdaUGI2ptqNqRKTarFkJtqlqsKXaoGp1iNiRKTaiGptiNqsKWAimWIhinxw+WnbNIafhb1jPxXSYao8gb/XNc5hhmul2W/ILfPOMddac1tQHTfy+yyGuqTotzhQDEhZnsGzotRlz1RtQMJWFTDywk/T7Lr8a1oplc7Uf/duViVzuNxJLSDB6iVovYCZgeH0W2xRyKwbVjecbzrcJFIcFYMTbUQ1PjhvWlWohqbaiGqxKVajam2ohqQpVqNqbYjYrEpNqIanWI2pCk2o2p1qNqsSk2qwYm2ohqQrTWo2p1qlq5x0pVqNqVVxrWuDZHXcOvrgiccwGJ3wcjlu81LizTbUbUrD4sPMAO6xkOp9arLtVz2m+v9KtRtTbUbVYlKtRtTbUbVYlKtUtTrUbUhVKYW62e/ILUhqzsI7JazGddbgq2i2Hts1z2BraLP8AbarUZrNx9f8AuyucdV9xyzsdiP7srRir7pSJWBWSbE9wQtUjdKsRsTQ1ENSJSrUbU6xSxIUq1G1NsVrVYlJtVKrg0EnQLKDVz/aat8I1aROuuueWf9Oaz3vxytcZ8thmy9pe0c67IDjAAzhrZ3kyfBbixcEQW6HXgfXJdpsbE+0ptJgHQQdbRmY3b1z8Xd9a6ebx/H3jKsUsTg1G1d44Uq1ENTDA1Qp1GkkBwJGoBEhIjU2rW4zaFjoyIjMgcdIzgraV3NGTpz4TO7gtFtKmx4uZHGIg2gxI46E58V5+9menp8eXfbXEydwk9FPZZTIy3cpjTqVkHAOyAkznm0j963LXOPmFP1aKYeT7umUwXCYH58xzjhNei4ztivcfd/ZjUATx1PU6rd2Ll6NUNeIkNI9607s/ey06H6rqcHUvYHcRnlGfRd/FtyPP5cm1LEp1dgcGkiTu6eSZja4psLju3SBPSVyftgHOcNTnmIBkzx+XJXvv4p4+Pk64NVrVh7BY72fvGROW/dnnvzWysXTn3lc+vWwq1S1OsRtWozSbU2lkrBqsGpErMwdVZgrarV0jCe160hmKq+6QsBuifVMpdqQJtVrU21G1IUq1SxY22qltI8ToMwSZGkb1yzsfUGtR2s6kEEdeC59+TOdjrx497yuztRtWNsjHe2bdBG7rG9bC1dM95ccurmzSQ1G1OtUtViUirk0kyIEyN0b1xW2XG+bgd/uukQZA05DMbp5rr9tU3Gk623ncbRG/PcvP6jSwkEEHnkV5vqNkx6vpst0ym/MmAQBoc8z55p2HrPubc42zJGZPPIZ7oKxiJtDBJMTlndw1UcTrrxOu+PyXmr0yvQdn121Gy3QZTmQTGcE/F1VtoYj2VNz4JjcMtTGq1nZKm62XF0EQ1sBrWgGSQJlxMj3oXQVGCDOm+V9Djd64r53eZz3HEbX2veZYXW8CYGY+enTom9l49pe42yDlEAjLU9fJDbdGhM0DysYNTOZk5HXd91ibOphpBfdDhJDHQ5pjIkEQJB815bud3XrmbxMdHiWNi4jMZAwXakZQNxyXMmg4uDwxw973TGUzPwnOABp6OyZ2hGUjr0WSzbjLRp078+5a6+PX7Y5+fH6c3XbVuveHe9ncQYI1yPgsrZdJ1VxabnNEnX3bjvdy6Z5dV0VHatJ0aZcR4dNR4rF2BiqYpkyA4ucTzEkj5blnPHnyz21vk3476YR2MQ8AkgFuZDcgS0iBln581stiYWoxsPMtgETBOeuhPmrv25TG9Vbt+mRrB9fmunOcc7ax1vk6yRo9u4t73ljmlobo3lxMazke5YntIzLzcNDGXQb51W8xm0KVXIOi4QYyJ1gE8BkfktSW0vd9o5zogQOAERmfsuPee7XbjfUjP2PiXPqe/ViDlIAniBnHHQbty6ixcfWxVAxIc4iROhIkQXEzJ14awsyp2jADQ0HSM+WQXXjyZznvXLyePet9Y6WxENXKUu0bpM6Gf6euSpT7QvmTpOfEgyt/e5Y+x26+1QNXKjtI6PHPn+z4ZeCp/aFxMjIDPqSQn3uU+x268NRhcYe0T7hBy3/kq1O0lQzGXDxlPv8AK/j9u0yVTVaN/orhBtqqB8Wf03AeJ8UirtB7jN2gAHdvWd+oz+NZ9Nv9d+3Fs4jx4KwxTM/eGWvdmvOhi3AZEqrMS4ZyZ+p3rP5P/F/G/wCuy2zgzVe3322iIA1BuEk5wtQ7DVb7Kdrg0NhziCCM3SeO/doAtNUxbiNT4nPqjQxr2EkE569BzXPryZu2OvPj6zJXXbJa6m4+1daMiAHiGyfhInPXnrrMrdCu3iM/OQInqYXmtTFOOpKY3aDwZuOS3z9RnPqOfX0/y216U2o07x6Eq4I4rzRu0ngRccjOvrmidrVYi4+s10/Jz+Mfi7/XpFZjXNLXQWuBBz3aHNaN/ZShBhzhkTnBjeNw05rk27UqD9oq42vUkm4n0PqFnrz8df7jXPg75/zpsa2yrKlrab6t7Zbdla4ftOjKI3T4rKZ2arvkmpTZJmGgjrkAIgeXetDU2pULrriDp5ZfJOdt2tPx8u4ZfQLnnXj/AHjpvPk/W47TY2wWUDdcXPz97TIxlE7oWbtPE+yYXZcp0ncFxTO01Tf8tc9c+ufcsip2qeRmB08YHdI8F3zzcZkz08++Dyb1evY19nVjTdUqQIg02ki6bidWuGcnmdFk7P2LUZUDHS4DNroAgQROuh4HgCtU7tE91odmA5rv5Xh30C3FPtiJEty38zHkufO+O2unWeWSOLKiuQpC8r1qSoHFXhSEFJUlXhSEFJUV4UhAtRMhSEC1EyFIQLUTIUhAtRMhSEC1EyFIQLUTIUhAtRMhSEC1EyFIQLUTIUhAtRMhSEC1EyFIQLUTIUhAtFqvCIC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4" name="AutoShape 8" descr="data:image/jpeg;base64,/9j/4AAQSkZJRgABAQAAAQABAAD/2wCEAAkGBxQSEhUUEhQUFhUUFxwYFxQVFRcVFxgXFRUXFhQVFxcYHCggGBolHBgUIjEiJSkrLi4uFx8zODMsNygtLisBCgoKDg0OFxAQGCwkHCQsLDcsLCwsLCwsLCwsLC0sLCwtLCwsLCwsLCwsLCwsLCwsLCwtLCwsLCwsLCwtLCwsLP/AABEIALoBDwMBIgACEQEDEQH/xAAcAAACAgMBAQAAAAAAAAAAAAABAwACBAUGBwj/xABDEAABAwIDBQUGAgcGBwEAAAABAAIRAxIEITEFQVFhcQaBkbHwEyIyocHRouEHFEJScpLxFiMzQ5PSVGNzgoOjwhX/xAAZAQEBAQEBAQAAAAAAAAAAAAAAAQIDBAX/xAAhEQEBAQEAAgEFAQEAAAAAAAAAEQECAyESBBMUQVExYf/aAAwDAQACEQMRAD8A8RnNQn15onIg68j5dEDmZy45aCUAUCkqFAXd/rcgESIRQBRWKtbx8Tp8ggraflOvDpoclVXPT1oqEIAooi1pOgmBJgaAbzyQAKSgighRVVYn5IJCs4zyCEosdHDvAI8DkUE8kAiCgUEIUIVhrn80TH34HplluCCp9fmqK5UDCQY0GZ4axPiYQVKklRT16+SASpKiiC4puLS4A2ggF24EzAJ4mD4KhcoPNRBJRbz843ZfNQFBBJRCLCJzzG8ce/cg1ACiQjcRPA6jjvCqgIflEDMjPeInIePyCEZKFRAUWqoRBQWI3fmieX3VRnGfeogkoKIIIFAgrNGsmMuE58OXVBUogIBEILGI1z6ZePHXLkqyoogiMqSogEq7wRqDnmJGo4jkqBEIDKL2kGCIIyIO4qoUBQWUBVQrMzQWzPGPrlPkPBMbQWThcNK3uB2SXEAAknIACSTuAHFBzv6qVR2HIXo7ewuLLbv1arHNpB/lOfyWh2jsV1Mlrmlrhq1wLSOoKDj3sVYz+/8AVbTFYa1a57M0C0TxUPhyz+qjiTmd+8/dBDvUYgrb8tN2clBVQFRRAXunh3ADyQaFCgQgKigUIQRFBWaBnJOnDfwOeSCqCKgCASrObBIORGR+qCgQSUQPXcqqyCAxPrfOR3IEqzmxE7xuIPjwKrCCIuEfn4qAoucSZJJ6ncMgJ7ggqjdxQAUQRFQdykIBcsjDtzSAFmYRuaDoNj4WSBB5L3bs9sangKQJaDXge0qfuk/5beAG87z3AeS9hrf1mhdp7WnP87V67icWTUcxwJE6aTvlTVw3EbVD6jbW56BzjFs5aaFXxexW4ykaVe0uANtQZuYd2fDiND81bZDWZy2S0wCRoMxbz4963tNu+B3COSyuvmztFsp1Go9jxDmEtIHEcCuRxVNes/pWa0Y2rHBk9fZtn5QvLccM1tlrSEY9evWasQpCsSqwiArQiAhSZzQRIUnooqPHDTpHVFVhWPr7ygBRJRLyQAdBMDhOqAQGMte7wgz4+CAKJHL0USSgHr7qE6okD+uW7P6qQgqgrn80IQVhFoVoRtVFAFFcNRaBImYnOImN8JEUCgV49eu9QNSFVaJQLVe1EhCqAIq0I2qwqjW5rIwxzSgFdiRK6fZGJtIg94Xr2yNrDENbUb/iN/xGiJGkuAOrfLTr4Vha8LfbP2q5hBa4gjQgkEdCNFNyrmx7NTqufJtOu4ZydDlmt7idtswmHDqx0GTSfee790ceu5eQUu3eKAgVz3hhP8xE/NaPae3H1SXPe5zuLiSekncpnK70PaXajq1SpUefee4uPedByGncuRxRmVm4vEStfVW4zWPClqZYjYkSlQrt4ceQ3cOHcrhiIakKwIRcZzViEQsxqqkIAK9qJbv0Hr8khVFaEYRhIVWFIVyOHrijCsKoQiQrAKEJBWELUy1QNRFLd6KsArBmR0y+fRCl2qEJkKWqwpcIwmWo2pEpcKWptqNiQpMIwmhqNqsSlWo2poapCQoMKeyrCVajCRKyRiFR1ZJARAVhUJlVPr7q9qIakKVCNqZaiGpEpcIgJgai1qsK1sKDfM589/PirwpasRuqAIwr2o2pClwjCZajakKWApCbapCsSlgI2pgCMJCqBnXJCxMV6VIu+EF38IJ8khSrEbVsKexsQ74cPiD0o1D/APK2OB7H4up/klg/eqn2f4TLj3NRHPWohq7Wn2AP7eJpg7wym9/zcW+Sz8F+j6i4+/XrdW02fVyXB54B3qWr1I/osov+DGVGn/mYdrh+CqFhYz9EeLaJoVcPXHC51Jx7ni38SXB51ajat3jeyuNoutqYTEAj92k6o3uewFp7itfWwNRnx06jP42Ob5haRihqlqu1wO8HvCuGpEpYClqbapYrCl2IgJlqtakKUGKBqaGowkSlWohqbajH9VYUm1G1NDUQ1IlKtVmiEy1WDVYVqoUtTQEXCTJ1K5x0pVqkJlqNqRKXajCZYiGqwpVquynPAcz+SuGqwCbmmaI9k3X2jzwBbTHiQ4nwCYNoMafcoUf+/wBpUP4n2/hSDSQ9guW10yMtu3arfgNOn/06NJnzDJUf2hxJ1r1e55HksM0VU01FNftKqdatQ9Xu+6WcRUP7T/5j91Q5K9Mk6SegJSCe2f8AvO8Sp7R3E+KyqeCrH4aNZ38NJ58gmjZeJ/4bE/6FT/atfFPljXh7hvPiURiag0e8dHH7rOfszEDXDYgdaFT/AGrFq4d7fip1G/xMcPMKfE+WDT2rXb8NasOlV4+qzqPazGt+HFYgf+V58ytOTuVtVFbz+2mMPx1hUHCrSo1R+NhQPaUO/wATB4Jw3xRdRce+g9keC0lisKSvtJjdf/oYJ/xYetR50a4qt/06zLv/AGJbsLTcJo1g/L4KjDSqc8pcw9zyeS1jcMeCzKFAN1zK3zvTHWcgGqWp5bKlq7RxpNqNidYjarCkhqNqbajakSlBqIYmhqNqsKVaiGpoarBiRK09ilqbajaucdaUGI2ptqNqRKTarFkJtqlqsKXaoGp1iNiRKTaiGptiNqsKWAimWIhinxw+WnbNIafhb1jPxXSYao8gb/XNc5hhmul2W/ILfPOMddac1tQHTfy+yyGuqTotzhQDEhZnsGzotRlz1RtQMJWFTDywk/T7Lr8a1oplc7Uf/duViVzuNxJLSDB6iVovYCZgeH0W2xRyKwbVjecbzrcJFIcFYMTbUQ1PjhvWlWohqbaiGqxKVajam2ohqQpVqNqbYjYrEpNqIanWI2pCk2o2p1qNqsSk2qwYm2ohqQrTWo2p1qlq5x0pVqNqVVxrWuDZHXcOvrgiccwGJ3wcjlu81LizTbUbUrD4sPMAO6xkOp9arLtVz2m+v9KtRtTbUbVYlKtRtTbUbVYlKtUtTrUbUhVKYW62e/ILUhqzsI7JazGddbgq2i2Hts1z2BraLP8AbarUZrNx9f8AuyucdV9xyzsdiP7srRir7pSJWBWSbE9wQtUjdKsRsTQ1ENSJSrUbU6xSxIUq1G1NsVrVYlJtVKrg0EnQLKDVz/aat8I1aROuuueWf9Oaz3vxytcZ8thmy9pe0c67IDjAAzhrZ3kyfBbixcEQW6HXgfXJdpsbE+0ptJgHQQdbRmY3b1z8Xd9a6ebx/H3jKsUsTg1G1d44Uq1ENTDA1Qp1GkkBwJGoBEhIjU2rW4zaFjoyIjMgcdIzgraV3NGTpz4TO7gtFtKmx4uZHGIg2gxI46E58V5+9menp8eXfbXEydwk9FPZZTIy3cpjTqVkHAOyAkznm0j963LXOPmFP1aKYeT7umUwXCYH58xzjhNei4ztivcfd/ZjUATx1PU6rd2Ll6NUNeIkNI9607s/ey06H6rqcHUvYHcRnlGfRd/FtyPP5cm1LEp1dgcGkiTu6eSZja4psLju3SBPSVyftgHOcNTnmIBkzx+XJXvv4p4+Pk64NVrVh7BY72fvGROW/dnnvzWysXTn3lc+vWwq1S1OsRtWozSbU2lkrBqsGpErMwdVZgrarV0jCe160hmKq+6QsBuifVMpdqQJtVrU21G1IUq1SxY22qltI8ToMwSZGkb1yzsfUGtR2s6kEEdeC59+TOdjrx497yuztRtWNsjHe2bdBG7rG9bC1dM95ccurmzSQ1G1OtUtViUirk0kyIEyN0b1xW2XG+bgd/uukQZA05DMbp5rr9tU3Gk623ncbRG/PcvP6jSwkEEHnkV5vqNkx6vpst0ym/MmAQBoc8z55p2HrPubc42zJGZPPIZ7oKxiJtDBJMTlndw1UcTrrxOu+PyXmr0yvQdn121Gy3QZTmQTGcE/F1VtoYj2VNz4JjcMtTGq1nZKm62XF0EQ1sBrWgGSQJlxMj3oXQVGCDOm+V9Djd64r53eZz3HEbX2veZYXW8CYGY+enTom9l49pe42yDlEAjLU9fJDbdGhM0DysYNTOZk5HXd91ibOphpBfdDhJDHQ5pjIkEQJB815bud3XrmbxMdHiWNi4jMZAwXakZQNxyXMmg4uDwxw973TGUzPwnOABp6OyZ2hGUjr0WSzbjLRp078+5a6+PX7Y5+fH6c3XbVuveHe9ncQYI1yPgsrZdJ1VxabnNEnX3bjvdy6Z5dV0VHatJ0aZcR4dNR4rF2BiqYpkyA4ucTzEkj5blnPHnyz21vk3476YR2MQ8AkgFuZDcgS0iBln581stiYWoxsPMtgETBOeuhPmrv25TG9Vbt+mRrB9fmunOcc7ax1vk6yRo9u4t73ljmlobo3lxMazke5YntIzLzcNDGXQb51W8xm0KVXIOi4QYyJ1gE8BkfktSW0vd9o5zogQOAERmfsuPee7XbjfUjP2PiXPqe/ViDlIAniBnHHQbty6ixcfWxVAxIc4iROhIkQXEzJ14awsyp2jADQ0HSM+WQXXjyZznvXLyePet9Y6WxENXKUu0bpM6Gf6euSpT7QvmTpOfEgyt/e5Y+x26+1QNXKjtI6PHPn+z4ZeCp/aFxMjIDPqSQn3uU+x268NRhcYe0T7hBy3/kq1O0lQzGXDxlPv8AK/j9u0yVTVaN/orhBtqqB8Wf03AeJ8UirtB7jN2gAHdvWd+oz+NZ9Nv9d+3Fs4jx4KwxTM/eGWvdmvOhi3AZEqrMS4ZyZ+p3rP5P/F/G/wCuy2zgzVe3322iIA1BuEk5wtQ7DVb7Kdrg0NhziCCM3SeO/doAtNUxbiNT4nPqjQxr2EkE569BzXPryZu2OvPj6zJXXbJa6m4+1daMiAHiGyfhInPXnrrMrdCu3iM/OQInqYXmtTFOOpKY3aDwZuOS3z9RnPqOfX0/y216U2o07x6Eq4I4rzRu0ngRccjOvrmidrVYi4+s10/Jz+Mfi7/XpFZjXNLXQWuBBz3aHNaN/ZShBhzhkTnBjeNw05rk27UqD9oq42vUkm4n0PqFnrz8df7jXPg75/zpsa2yrKlrab6t7Zbdla4ftOjKI3T4rKZ2arvkmpTZJmGgjrkAIgeXetDU2pULrriDp5ZfJOdt2tPx8u4ZfQLnnXj/AHjpvPk/W47TY2wWUDdcXPz97TIxlE7oWbtPE+yYXZcp0ncFxTO01Tf8tc9c+ufcsip2qeRmB08YHdI8F3zzcZkz08++Dyb1evY19nVjTdUqQIg02ki6bidWuGcnmdFk7P2LUZUDHS4DNroAgQROuh4HgCtU7tE91odmA5rv5Xh30C3FPtiJEty38zHkufO+O2unWeWSOLKiuQpC8r1qSoHFXhSEFJUlXhSEFJUV4UhAtRMhSEC1EyFIQLUTIUhAtRMhSEC1EyFIQLUTIUhAtRMhSEC1EyFIQLUTIUhAtRMhSEC1EyFIQLUTIUhAtFqvCIC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 descr="загруженное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792" y="634218"/>
            <a:ext cx="8027174" cy="5509425"/>
          </a:xfrm>
          <a:prstGeom prst="rect">
            <a:avLst/>
          </a:prstGeom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785926"/>
            <a:ext cx="778674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/>
              <a:t>НЛО летит к соседу</a:t>
            </a:r>
            <a:br>
              <a:rPr lang="ru-RU" sz="4400" b="1" dirty="0" smtClean="0"/>
            </a:br>
            <a:r>
              <a:rPr lang="ru-RU" sz="4400" b="1" dirty="0" smtClean="0"/>
              <a:t>Из созвездья Андромеды,</a:t>
            </a:r>
            <a:br>
              <a:rPr lang="ru-RU" sz="4400" b="1" dirty="0" smtClean="0"/>
            </a:br>
            <a:r>
              <a:rPr lang="ru-RU" sz="4400" b="1" dirty="0" smtClean="0"/>
              <a:t>В нем от скуки волком воет</a:t>
            </a:r>
            <a:br>
              <a:rPr lang="ru-RU" sz="4400" b="1" dirty="0" smtClean="0"/>
            </a:br>
            <a:r>
              <a:rPr lang="ru-RU" sz="4400" b="1" dirty="0" smtClean="0"/>
              <a:t>Злой зеленый …</a:t>
            </a:r>
            <a:endParaRPr lang="ru-RU" sz="4400" b="1" dirty="0"/>
          </a:p>
        </p:txBody>
      </p:sp>
      <p:pic>
        <p:nvPicPr>
          <p:cNvPr id="8194" name="Picture 2" descr="Тайны вселенной - Тайны гуманоид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88934"/>
            <a:ext cx="6786610" cy="647248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571612"/>
            <a:ext cx="764386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/>
              <a:t>Гуманоид с курса сбился,</a:t>
            </a:r>
            <a:br>
              <a:rPr lang="ru-RU" sz="4400" b="1" dirty="0" smtClean="0"/>
            </a:br>
            <a:r>
              <a:rPr lang="ru-RU" sz="4400" b="1" dirty="0" smtClean="0"/>
              <a:t>В трех планетах заблудился,</a:t>
            </a:r>
            <a:br>
              <a:rPr lang="ru-RU" sz="4400" b="1" dirty="0" smtClean="0"/>
            </a:br>
            <a:r>
              <a:rPr lang="ru-RU" sz="4400" b="1" dirty="0" smtClean="0"/>
              <a:t>Если звездной карты нету,</a:t>
            </a:r>
            <a:br>
              <a:rPr lang="ru-RU" sz="4400" b="1" dirty="0" smtClean="0"/>
            </a:br>
            <a:r>
              <a:rPr lang="ru-RU" sz="4400" b="1" dirty="0" smtClean="0"/>
              <a:t>Не поможет скорость…</a:t>
            </a:r>
            <a:endParaRPr lang="ru-RU" sz="4400" b="1" dirty="0"/>
          </a:p>
        </p:txBody>
      </p:sp>
      <p:pic>
        <p:nvPicPr>
          <p:cNvPr id="7170" name="Picture 2" descr="http://elementy.ru/images/eltpub/relativity_6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642918"/>
            <a:ext cx="7952855" cy="550072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28</Words>
  <PresentationFormat>Экран (4:3)</PresentationFormat>
  <Paragraphs>16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Ваш VAIO</dc:creator>
  <cp:lastModifiedBy>Windows User</cp:lastModifiedBy>
  <cp:revision>6</cp:revision>
  <dcterms:created xsi:type="dcterms:W3CDTF">2014-04-06T08:19:48Z</dcterms:created>
  <dcterms:modified xsi:type="dcterms:W3CDTF">2014-04-06T09:19:55Z</dcterms:modified>
</cp:coreProperties>
</file>