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7" r:id="rId12"/>
    <p:sldId id="268" r:id="rId13"/>
    <p:sldId id="273" r:id="rId14"/>
    <p:sldId id="274" r:id="rId15"/>
    <p:sldId id="275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D34-0155-4773-A40D-E5CA0E0D7B0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1B2AB5-DD1C-4979-97C2-5C28B76F2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D34-0155-4773-A40D-E5CA0E0D7B0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2AB5-DD1C-4979-97C2-5C28B76F2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D34-0155-4773-A40D-E5CA0E0D7B0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2AB5-DD1C-4979-97C2-5C28B76F2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D34-0155-4773-A40D-E5CA0E0D7B0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2AB5-DD1C-4979-97C2-5C28B76F2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D34-0155-4773-A40D-E5CA0E0D7B0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1B2AB5-DD1C-4979-97C2-5C28B76F2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D34-0155-4773-A40D-E5CA0E0D7B0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2AB5-DD1C-4979-97C2-5C28B76F2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D34-0155-4773-A40D-E5CA0E0D7B0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2AB5-DD1C-4979-97C2-5C28B76F2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D34-0155-4773-A40D-E5CA0E0D7B0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2AB5-DD1C-4979-97C2-5C28B76F2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D34-0155-4773-A40D-E5CA0E0D7B0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2AB5-DD1C-4979-97C2-5C28B76F2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D34-0155-4773-A40D-E5CA0E0D7B0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2AB5-DD1C-4979-97C2-5C28B76F2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D34-0155-4773-A40D-E5CA0E0D7B0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1B2AB5-DD1C-4979-97C2-5C28B76F2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399D34-0155-4773-A40D-E5CA0E0D7B07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1B2AB5-DD1C-4979-97C2-5C28B76F2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irePhotography.jpg?uselang=ru" TargetMode="External"/><Relationship Id="rId3" Type="http://schemas.openxmlformats.org/officeDocument/2006/relationships/hyperlink" Target="http://ru.wikipedia.org/wiki/1999_%D0%B3%D0%BE%D0%B4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ru.wikipedia.org/wiki/30_%D0%B0%D0%BF%D1%80%D0%B5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alNPP_mane2.jpg?uselang=ru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ru.wikipedia.org/wiki/%D0%94%D0%B5%D0%BD%D1%8C_%D0%BF%D0%BE%D0%B6%D0%B0%D1%80%D0%BD%D0%BE%D0%B9_%D0%BE%D1%85%D1%80%D0%B0%D0%BD%D1%8B_%D0%A0%D0%BE%D1%81%D1%81%D0%B8%D0%B8" TargetMode="Externa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ommons.wikimedia.org/wiki/File:Maxfire.jpg?uselang=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mmons.wikimedia.org/wiki/File:Tushenie_podvala_Naberezhnaya_54a,_Koryazhma_8.04.2010_(41).JPG?uselang=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30_%D0%B0%D0%BF%D1%80%D0%B5%D0%BB%D1%8F" TargetMode="External"/><Relationship Id="rId3" Type="http://schemas.openxmlformats.org/officeDocument/2006/relationships/hyperlink" Target="http://ru.wikipedia.org/wiki/%D0%98%D0%B2%D0%B0%D0%BD_III" TargetMode="External"/><Relationship Id="rId7" Type="http://schemas.openxmlformats.org/officeDocument/2006/relationships/hyperlink" Target="http://ru.wikipedia.org/wiki/1624_%D0%B3%D0%BE%D0%B4" TargetMode="External"/><Relationship Id="rId2" Type="http://schemas.openxmlformats.org/officeDocument/2006/relationships/hyperlink" Target="http://ru.wikipedia.org/wiki/1472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8%D0%B2%D0%B0%D0%BD_%D0%93%D1%80%D0%BE%D0%B7%D0%BD%D1%8B%D0%B9" TargetMode="External"/><Relationship Id="rId5" Type="http://schemas.openxmlformats.org/officeDocument/2006/relationships/hyperlink" Target="http://ru.wikipedia.org/wiki/1549_%D0%B3%D0%BE%D0%B4" TargetMode="External"/><Relationship Id="rId10" Type="http://schemas.openxmlformats.org/officeDocument/2006/relationships/hyperlink" Target="http://ru.wikipedia.org/wiki/%D0%90%D0%BB%D0%B5%D0%BA%D1%81%D0%B5%D0%B9_%D0%9C%D0%B8%D1%85%D0%B0%D0%B8%D0%BB%D0%BE%D0%B2%D0%B8%D1%87" TargetMode="External"/><Relationship Id="rId4" Type="http://schemas.openxmlformats.org/officeDocument/2006/relationships/hyperlink" Target="http://ru.wikipedia.org/wiki/1504_%D0%B3%D0%BE%D0%B4" TargetMode="External"/><Relationship Id="rId9" Type="http://schemas.openxmlformats.org/officeDocument/2006/relationships/hyperlink" Target="http://ru.wikipedia.org/wiki/1649_%D0%B3%D0%BE%D0%B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00" TargetMode="External"/><Relationship Id="rId2" Type="http://schemas.openxmlformats.org/officeDocument/2006/relationships/hyperlink" Target="http://ru.wikipedia.org/wiki/%D0%9C%D0%BE%D1%81%D0%BA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commons.wikimedia.org/wiki/File:Moscow,_Fire_Brigade,_early_1900s.jpg?uselang=r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mmons.wikimedia.org/wiki/File:Firemen_of_Rus_Empire.jpg?uselang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Составители: ученик 4 класса Законов Артём и учитель начальных классов Герасимова Наталья Анатольевна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280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>
                <a:solidFill>
                  <a:srgbClr val="FFFF00"/>
                </a:solidFill>
              </a:rPr>
              <a:t>Чтобы пожаров избежать,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нужно </a:t>
            </a:r>
            <a:r>
              <a:rPr lang="ru-RU" dirty="0">
                <a:solidFill>
                  <a:srgbClr val="FFFF00"/>
                </a:solidFill>
              </a:rPr>
              <a:t>много детям знать</a:t>
            </a:r>
            <a:r>
              <a:rPr lang="ru-RU" dirty="0" smtClean="0">
                <a:solidFill>
                  <a:srgbClr val="FFFF00"/>
                </a:solidFill>
              </a:rPr>
              <a:t>.»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8686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2" tooltip="30 апреля"/>
              </a:rPr>
              <a:t>30 апреля</a:t>
            </a:r>
            <a:r>
              <a:rPr lang="ru-RU" dirty="0" smtClean="0">
                <a:solidFill>
                  <a:srgbClr val="FF0000"/>
                </a:solidFill>
                <a:hlinkClick r:id="rId3" tooltip="1999 год"/>
              </a:rPr>
              <a:t>1999 года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Указом Президента РФ установлен профессиональный праздник — «</a:t>
            </a:r>
            <a:r>
              <a:rPr lang="ru-RU" dirty="0" smtClean="0">
                <a:solidFill>
                  <a:srgbClr val="FF0000"/>
                </a:solidFill>
                <a:hlinkClick r:id="rId4" tooltip="День пожарной охраны России"/>
              </a:rPr>
              <a:t>День пожарной охраны России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Dasha\Desktop\p03024i.bmp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496"/>
            <a:ext cx="37862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pload.wikimedia.org/wikipedia/commons/thumb/1/1e/BalNPP_mane2.jpg/250px-BalNPP_mane2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929198"/>
            <a:ext cx="3429024" cy="170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upload.wikimedia.org/wikipedia/commons/thumb/9/95/FirePhotography.jpg/220px-FirePhotography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928934"/>
            <a:ext cx="3527435" cy="30718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 flipV="1">
            <a:off x="285720" y="3500438"/>
            <a:ext cx="8401080" cy="50006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41434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 огнём бороться мы должны –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Мы смелые и храбрые.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Мы очень людям всем нужны.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Так кто же мы?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Dasha\Desktop\p03025i.bmp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00438"/>
            <a:ext cx="59293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ПОЖАРНЫЕ!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upload.wikimedia.org/wikipedia/commons/thumb/f/f7/Maxfire.jpg/250px-Maxfire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785926"/>
            <a:ext cx="6500858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Отважные </a:t>
            </a:r>
            <a:r>
              <a:rPr lang="ru-RU" b="1" dirty="0" err="1" smtClean="0">
                <a:solidFill>
                  <a:srgbClr val="FF0000"/>
                </a:solidFill>
              </a:rPr>
              <a:t>огнеборцы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расскажем Вам о тех, </a:t>
            </a:r>
            <a:br>
              <a:rPr lang="ru-RU" dirty="0" smtClean="0"/>
            </a:br>
            <a:r>
              <a:rPr lang="ru-RU" dirty="0" smtClean="0"/>
              <a:t>Кто людей спасает, </a:t>
            </a:r>
            <a:br>
              <a:rPr lang="ru-RU" dirty="0" smtClean="0"/>
            </a:br>
            <a:r>
              <a:rPr lang="ru-RU" dirty="0" smtClean="0"/>
              <a:t>И по зову на пожар </a:t>
            </a:r>
            <a:br>
              <a:rPr lang="ru-RU" dirty="0" smtClean="0"/>
            </a:br>
            <a:r>
              <a:rPr lang="ru-RU" dirty="0" smtClean="0"/>
              <a:t>Первым приезжает.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Пламя злое затушить – </a:t>
            </a:r>
            <a:br>
              <a:rPr lang="ru-RU" dirty="0" smtClean="0"/>
            </a:br>
            <a:r>
              <a:rPr lang="ru-RU" dirty="0" smtClean="0"/>
              <a:t>Это их забота. </a:t>
            </a:r>
            <a:br>
              <a:rPr lang="ru-RU" dirty="0" smtClean="0"/>
            </a:br>
            <a:r>
              <a:rPr lang="ru-RU" dirty="0" smtClean="0"/>
              <a:t>Жар бесстрашно погасить – </a:t>
            </a:r>
            <a:br>
              <a:rPr lang="ru-RU" dirty="0" smtClean="0"/>
            </a:br>
            <a:r>
              <a:rPr lang="ru-RU" dirty="0" smtClean="0"/>
              <a:t>Вот у них работа.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Эти люди лучше всех! </a:t>
            </a:r>
            <a:br>
              <a:rPr lang="ru-RU" dirty="0" smtClean="0"/>
            </a:br>
            <a:r>
              <a:rPr lang="ru-RU" dirty="0" smtClean="0"/>
              <a:t>Сильные и смелые, </a:t>
            </a:r>
            <a:br>
              <a:rPr lang="ru-RU" dirty="0" smtClean="0"/>
            </a:br>
            <a:r>
              <a:rPr lang="ru-RU" dirty="0" smtClean="0"/>
              <a:t>Не боятся ничего </a:t>
            </a:r>
            <a:br>
              <a:rPr lang="ru-RU" dirty="0" smtClean="0"/>
            </a:br>
            <a:r>
              <a:rPr lang="ru-RU" dirty="0" smtClean="0"/>
              <a:t>Мастера умелые!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Очень важные правила!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Чтобы пожаров избежать, </a:t>
            </a:r>
            <a:br>
              <a:rPr lang="ru-RU" dirty="0" smtClean="0"/>
            </a:br>
            <a:r>
              <a:rPr lang="ru-RU" dirty="0" smtClean="0"/>
              <a:t>Нужно много детям знать.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Деревянные сестрички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коробОчке</a:t>
            </a:r>
            <a:r>
              <a:rPr lang="ru-RU" dirty="0" smtClean="0"/>
              <a:t> - это спички. </a:t>
            </a:r>
            <a:br>
              <a:rPr lang="ru-RU" dirty="0" smtClean="0"/>
            </a:br>
            <a:r>
              <a:rPr lang="ru-RU" dirty="0" smtClean="0"/>
              <a:t>Вы запомните, друзья,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Спички детям брать нельзя!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увидишь огонь или дым, </a:t>
            </a:r>
            <a:br>
              <a:rPr lang="ru-RU" dirty="0" smtClean="0"/>
            </a:br>
            <a:r>
              <a:rPr lang="ru-RU" dirty="0" smtClean="0"/>
              <a:t>Скорее звони, </a:t>
            </a:r>
            <a:r>
              <a:rPr lang="ru-RU" dirty="0" smtClean="0">
                <a:solidFill>
                  <a:srgbClr val="FF0000"/>
                </a:solidFill>
              </a:rPr>
              <a:t>телефон - 01.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Если слаб огонь, скорей </a:t>
            </a:r>
            <a:br>
              <a:rPr lang="ru-RU" dirty="0" smtClean="0"/>
            </a:br>
            <a:r>
              <a:rPr lang="ru-RU" dirty="0" smtClean="0"/>
              <a:t>Ты </a:t>
            </a:r>
            <a:r>
              <a:rPr lang="ru-RU" dirty="0" smtClean="0">
                <a:solidFill>
                  <a:srgbClr val="FF0000"/>
                </a:solidFill>
              </a:rPr>
              <a:t>водой его залей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 </a:t>
            </a:r>
            <a:r>
              <a:rPr lang="ru-RU" dirty="0" smtClean="0">
                <a:solidFill>
                  <a:srgbClr val="FF0000"/>
                </a:solidFill>
              </a:rPr>
              <a:t>не вздумай воду лить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Там где электричество, </a:t>
            </a:r>
            <a:br>
              <a:rPr lang="ru-RU" dirty="0" smtClean="0"/>
            </a:br>
            <a:r>
              <a:rPr lang="ru-RU" dirty="0" smtClean="0"/>
              <a:t>Телевизор и утюг, </a:t>
            </a:r>
            <a:br>
              <a:rPr lang="ru-RU" dirty="0" smtClean="0"/>
            </a:br>
            <a:r>
              <a:rPr lang="ru-RU" dirty="0" smtClean="0"/>
              <a:t>Миксер и розетку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Обходите стороной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Маленькие детки.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ИГРА: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«Это я, это я, это все мои друзья!».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Кто, почуяв запах гари, сообщает о пожаре?</a:t>
            </a:r>
          </a:p>
          <a:p>
            <a:r>
              <a:rPr lang="ru-RU" dirty="0" smtClean="0"/>
              <a:t>Кто из вас, завидев дым, говорит: «Пожар! Горим!»?</a:t>
            </a:r>
          </a:p>
          <a:p>
            <a:r>
              <a:rPr lang="ru-RU" dirty="0" smtClean="0"/>
              <a:t>Кто из вас шалит с огнём утром, вечером и днём?</a:t>
            </a:r>
          </a:p>
          <a:p>
            <a:r>
              <a:rPr lang="ru-RU" dirty="0" smtClean="0"/>
              <a:t>Кто, почуяв газ в </a:t>
            </a:r>
            <a:r>
              <a:rPr lang="ru-RU" dirty="0" err="1" smtClean="0"/>
              <a:t>квартире,п</a:t>
            </a:r>
            <a:r>
              <a:rPr lang="ru-RU" dirty="0" smtClean="0"/>
              <a:t> </a:t>
            </a:r>
            <a:r>
              <a:rPr lang="ru-RU" dirty="0" err="1" smtClean="0"/>
              <a:t>озвонит</a:t>
            </a:r>
            <a:r>
              <a:rPr lang="ru-RU" dirty="0" smtClean="0"/>
              <a:t> по «04»?</a:t>
            </a:r>
          </a:p>
          <a:p>
            <a:r>
              <a:rPr lang="ru-RU" dirty="0" smtClean="0"/>
              <a:t>Кто костров не разжигает и другим не позволяет?</a:t>
            </a:r>
          </a:p>
          <a:p>
            <a:r>
              <a:rPr lang="ru-RU" dirty="0" smtClean="0"/>
              <a:t>Кто от маленькой сестрички </a:t>
            </a:r>
            <a:r>
              <a:rPr lang="ru-RU" dirty="0" err="1" smtClean="0"/>
              <a:t>пячет</a:t>
            </a:r>
            <a:r>
              <a:rPr lang="ru-RU" dirty="0" smtClean="0"/>
              <a:t>, дети, дома спички?</a:t>
            </a:r>
          </a:p>
          <a:p>
            <a:r>
              <a:rPr lang="ru-RU" dirty="0" smtClean="0"/>
              <a:t>А признайтесь – </a:t>
            </a:r>
            <a:r>
              <a:rPr lang="ru-RU" dirty="0" err="1" smtClean="0"/>
              <a:t>ка</a:t>
            </a:r>
            <a:r>
              <a:rPr lang="ru-RU" dirty="0" smtClean="0"/>
              <a:t> мне в том, кто из вас шалит с огнём?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01148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85728"/>
            <a:ext cx="7772400" cy="3000396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Относись к огню как к другу, соблюдай правила пожарной безопасности, и огонь никогда не станет врагом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3571876"/>
            <a:ext cx="3429024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Использованные материалы: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Сайт ГУ МЧС России по Саратовской области</a:t>
            </a:r>
          </a:p>
          <a:p>
            <a:r>
              <a:rPr lang="ru-RU" dirty="0" smtClean="0"/>
              <a:t>2. Первый неофициальный сайт МЧС Республики Беларусь «Весёлый пожарный»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Заржевская</a:t>
            </a:r>
            <a:r>
              <a:rPr lang="ru-RU" dirty="0" smtClean="0"/>
              <a:t> Е. Поиграем на досуге. Ростов на Дону Феникс 2006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643174" y="2857496"/>
            <a:ext cx="45005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57158" y="285750"/>
            <a:ext cx="8572560" cy="2143118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Нам дан огонь – </a:t>
            </a:r>
            <a:r>
              <a:rPr lang="ru-RU" sz="3600" b="1" i="1" dirty="0" err="1" smtClean="0">
                <a:solidFill>
                  <a:srgbClr val="FF0000"/>
                </a:solidFill>
                <a:latin typeface="+mj-lt"/>
              </a:rPr>
              <a:t>творитель</a:t>
            </a: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 многих бед.</a:t>
            </a:r>
            <a:br>
              <a:rPr lang="ru-RU" sz="3600" b="1" i="1" dirty="0" smtClean="0">
                <a:solidFill>
                  <a:srgbClr val="FF0000"/>
                </a:solidFill>
                <a:latin typeface="+mj-lt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Но обладать огнём – одно из счастий!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9704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Благодаря ему вы сварите обед…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Зимой холодной может вас согреть…</a:t>
            </a:r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2473700"/>
            <a:ext cx="6000792" cy="374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Но обращаться с ним вы все должны уметь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2000240"/>
            <a:ext cx="5715040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Даже если ты один- сообщи в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990" y="1857364"/>
            <a:ext cx="54954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upload.wikimedia.org/wikipedia/commons/thumb/a/ac/Tushenie_podvala_Naberezhnaya_54a%2C_Koryazhma_8.04.2010_%2841%29.JPG/300px-Tushenie_podvala_Naberezhnaya_54a%2C_Koryazhma_8.04.2010_%2841%29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500306"/>
            <a:ext cx="5929354" cy="40005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357950" y="1714488"/>
            <a:ext cx="16430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Из истории пожарной охраны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429684" cy="50530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dirty="0" smtClean="0">
                <a:hlinkClick r:id="rId2" tooltip="1472 год"/>
              </a:rPr>
              <a:t>1472 году</a:t>
            </a:r>
            <a:r>
              <a:rPr lang="ru-RU" dirty="0" smtClean="0"/>
              <a:t> Великий князь </a:t>
            </a:r>
            <a:r>
              <a:rPr lang="ru-RU" dirty="0" smtClean="0">
                <a:hlinkClick r:id="rId3" tooltip="Иван III"/>
              </a:rPr>
              <a:t>Иван III</a:t>
            </a:r>
            <a:r>
              <a:rPr lang="ru-RU" dirty="0" smtClean="0"/>
              <a:t>, во главе царской дружины участвовавший в тушении пожара в Москве и получивший на нем ожоги, издал указ о мерах пожарной безопасности в городе.</a:t>
            </a:r>
          </a:p>
          <a:p>
            <a:r>
              <a:rPr lang="ru-RU" dirty="0" smtClean="0"/>
              <a:t>В </a:t>
            </a:r>
            <a:r>
              <a:rPr lang="ru-RU" dirty="0" smtClean="0">
                <a:hlinkClick r:id="rId4" tooltip="1504 год"/>
              </a:rPr>
              <a:t>1504 году</a:t>
            </a:r>
            <a:r>
              <a:rPr lang="ru-RU" dirty="0" smtClean="0"/>
              <a:t> в Москве была создана первая пожарно-сторожевая охрана.</a:t>
            </a:r>
          </a:p>
          <a:p>
            <a:r>
              <a:rPr lang="ru-RU" dirty="0" smtClean="0"/>
              <a:t>В </a:t>
            </a:r>
            <a:r>
              <a:rPr lang="ru-RU" dirty="0" smtClean="0">
                <a:hlinkClick r:id="rId5" tooltip="1549 год"/>
              </a:rPr>
              <a:t>1549 году</a:t>
            </a:r>
            <a:r>
              <a:rPr lang="ru-RU" dirty="0" smtClean="0"/>
              <a:t> царь </a:t>
            </a:r>
            <a:r>
              <a:rPr lang="ru-RU" dirty="0" smtClean="0">
                <a:hlinkClick r:id="rId6" tooltip="Иван Грозный"/>
              </a:rPr>
              <a:t>Иван Грозный</a:t>
            </a:r>
            <a:r>
              <a:rPr lang="ru-RU" dirty="0" smtClean="0"/>
              <a:t> издал специальный указ о мерах противопожарной защиты в городах.</a:t>
            </a:r>
          </a:p>
          <a:p>
            <a:r>
              <a:rPr lang="ru-RU" dirty="0" smtClean="0"/>
              <a:t>В </a:t>
            </a:r>
            <a:r>
              <a:rPr lang="ru-RU" dirty="0" smtClean="0">
                <a:hlinkClick r:id="rId7" tooltip="1624 год"/>
              </a:rPr>
              <a:t>1624 году</a:t>
            </a:r>
            <a:r>
              <a:rPr lang="ru-RU" dirty="0" smtClean="0"/>
              <a:t> в России организована первая специализированная пожарная команда.</a:t>
            </a:r>
          </a:p>
          <a:p>
            <a:r>
              <a:rPr lang="ru-RU" dirty="0" smtClean="0">
                <a:hlinkClick r:id="rId8" tooltip="30 апреля"/>
              </a:rPr>
              <a:t>30 апреля</a:t>
            </a:r>
            <a:r>
              <a:rPr lang="ru-RU" dirty="0" smtClean="0">
                <a:hlinkClick r:id="rId9" tooltip="1649 год"/>
              </a:rPr>
              <a:t>1649 года</a:t>
            </a:r>
            <a:r>
              <a:rPr lang="ru-RU" dirty="0" smtClean="0"/>
              <a:t> царь </a:t>
            </a:r>
            <a:r>
              <a:rPr lang="ru-RU" dirty="0" smtClean="0">
                <a:hlinkClick r:id="rId10" tooltip="Алексей Михаилович"/>
              </a:rPr>
              <a:t>Алексей </a:t>
            </a:r>
            <a:r>
              <a:rPr lang="ru-RU" dirty="0" err="1" smtClean="0">
                <a:hlinkClick r:id="rId10" tooltip="Алексей Михаилович"/>
              </a:rPr>
              <a:t>Михаилович</a:t>
            </a:r>
            <a:r>
              <a:rPr lang="ru-RU" dirty="0" smtClean="0"/>
              <a:t> издал «Наказ о градском благочинии», содержащий основные положения, присущие пожарной охране: определены ее штатный состав, техническое обеспечение, источники финансирования, установлено постоянное дежурство, предусмотрено наказание жителей за нарушения правил обращения с огнем. Эти положения распространились на все города России.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Пожарная охрана. </a:t>
            </a:r>
            <a:r>
              <a:rPr lang="ru-RU" b="1" i="1" u="sng" dirty="0" smtClean="0">
                <a:solidFill>
                  <a:srgbClr val="FF0000"/>
                </a:solidFill>
                <a:hlinkClick r:id="rId2" tooltip="Москва"/>
              </a:rPr>
              <a:t>Москва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u="sng" dirty="0" smtClean="0">
                <a:solidFill>
                  <a:srgbClr val="FF0000"/>
                </a:solidFill>
                <a:hlinkClick r:id="rId3" tooltip="1900"/>
              </a:rPr>
              <a:t>1900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upload.wikimedia.org/wikipedia/commons/thumb/c/cc/Moscow%2C_Fire_Brigade%2C_early_1900s.jpg/250px-Moscow%2C_Fire_Brigade%2C_early_1900s.jpg">
            <a:hlinkClick r:id="rId4"/>
          </p:cNvPr>
          <p:cNvPicPr>
            <a:picLocks noGrp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8072494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Из истории пожарной охраны Саратова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Первая пожарная команда в Саратове появилась в </a:t>
            </a:r>
            <a:r>
              <a:rPr lang="ru-RU" dirty="0" smtClean="0">
                <a:solidFill>
                  <a:srgbClr val="FFC000"/>
                </a:solidFill>
              </a:rPr>
              <a:t>1754</a:t>
            </a:r>
            <a:r>
              <a:rPr lang="ru-RU" dirty="0" smtClean="0"/>
              <a:t> году</a:t>
            </a:r>
          </a:p>
          <a:p>
            <a:r>
              <a:rPr lang="ru-RU" dirty="0" smtClean="0"/>
              <a:t>По отзывам инспекторов, она соперничала с московской</a:t>
            </a:r>
          </a:p>
          <a:p>
            <a:r>
              <a:rPr lang="ru-RU" dirty="0" smtClean="0"/>
              <a:t>В </a:t>
            </a:r>
            <a:r>
              <a:rPr lang="ru-RU" dirty="0" smtClean="0">
                <a:solidFill>
                  <a:srgbClr val="FFC000"/>
                </a:solidFill>
              </a:rPr>
              <a:t>20 веке </a:t>
            </a:r>
            <a:r>
              <a:rPr lang="ru-RU" dirty="0" smtClean="0"/>
              <a:t>саратовская пожарная команда состояла из 5 пожарных частей.</a:t>
            </a:r>
          </a:p>
          <a:p>
            <a:r>
              <a:rPr lang="ru-RU" dirty="0" smtClean="0"/>
              <a:t>Во время Великой Отечественной войны пожарные охраняли город, военные  и нефтеперерабатывающие заводы. Так на нефтеперерабатывающий завод было сброшено 20 тысяч зажигательных бомб.</a:t>
            </a:r>
          </a:p>
          <a:p>
            <a:r>
              <a:rPr lang="ru-RU" dirty="0" smtClean="0"/>
              <a:t>Сейчас в Саратовской области более 3 тысяч пожарных. Каждый год они спасают на пожаре более 2-х тысяч человек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2560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Пожарные Российской Империи в форме разных времён. 1903.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upload.wikimedia.org/wikipedia/commons/thumb/a/ae/Firemen_of_Rus_Empire.jpg/220px-Firemen_of_Rus_Empire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143248"/>
            <a:ext cx="4429156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E:\фото\Pictures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71678"/>
            <a:ext cx="435771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222</TotalTime>
  <Words>420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 «Чтобы пожаров избежать,      нужно много детям знать.»</vt:lpstr>
      <vt:lpstr>Слайд 2</vt:lpstr>
      <vt:lpstr>Благодаря ему вы сварите обед… Зимой холодной может вас согреть…</vt:lpstr>
      <vt:lpstr>Но обращаться с ним вы все должны уметь</vt:lpstr>
      <vt:lpstr>Даже если ты один- сообщи в </vt:lpstr>
      <vt:lpstr>Из истории пожарной охраны</vt:lpstr>
      <vt:lpstr>Пожарная охрана. Москва, 1900 </vt:lpstr>
      <vt:lpstr>Из истории пожарной охраны Саратова</vt:lpstr>
      <vt:lpstr>   Пожарные Российской Империи в форме разных времён. 1903. </vt:lpstr>
      <vt:lpstr>30 апреля1999 года  Указом Президента РФ установлен профессиональный праздник — «День пожарной охраны России» </vt:lpstr>
      <vt:lpstr>С огнём бороться мы должны –  Мы смелые и храбрые. Мы очень людям всем нужны. Так кто же мы?   </vt:lpstr>
      <vt:lpstr>ПОЖАРНЫЕ!</vt:lpstr>
      <vt:lpstr>Отважные огнеборцы </vt:lpstr>
      <vt:lpstr>Очень важные правила! </vt:lpstr>
      <vt:lpstr>ИГРА:  «Это я, это я, это все мои друзья!». </vt:lpstr>
      <vt:lpstr>Слайд 16</vt:lpstr>
      <vt:lpstr>Использованные материалы: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программа «Искру туши до пожара, беду отводи до удара»</dc:title>
  <dc:creator>Dasha</dc:creator>
  <cp:lastModifiedBy>Dasha</cp:lastModifiedBy>
  <cp:revision>29</cp:revision>
  <dcterms:created xsi:type="dcterms:W3CDTF">2013-01-28T14:43:49Z</dcterms:created>
  <dcterms:modified xsi:type="dcterms:W3CDTF">2014-03-31T14:44:00Z</dcterms:modified>
</cp:coreProperties>
</file>