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5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89;&#1082;&#1072;&#1079;&#1082;&#1072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шгшгш (4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906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38224" y="2214554"/>
            <a:ext cx="7550465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/>
          </a:sp3d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itchFamily="66" charset="0"/>
              </a:rPr>
              <a:t>По страницам любимых сказок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babochka6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48" y="3286124"/>
            <a:ext cx="952500" cy="1143000"/>
          </a:xfrm>
          <a:prstGeom prst="rect">
            <a:avLst/>
          </a:prstGeom>
        </p:spPr>
      </p:pic>
      <p:pic>
        <p:nvPicPr>
          <p:cNvPr id="5" name="Рисунок 4" descr="babochka6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984" y="4572008"/>
            <a:ext cx="952500" cy="1143000"/>
          </a:xfrm>
          <a:prstGeom prst="rect">
            <a:avLst/>
          </a:prstGeom>
        </p:spPr>
      </p:pic>
      <p:pic>
        <p:nvPicPr>
          <p:cNvPr id="6" name="Рисунок 5" descr="babochka6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066" y="2500306"/>
            <a:ext cx="952500" cy="1143000"/>
          </a:xfrm>
          <a:prstGeom prst="rect">
            <a:avLst/>
          </a:prstGeom>
        </p:spPr>
      </p:pic>
      <p:pic>
        <p:nvPicPr>
          <p:cNvPr id="7" name="Рисунок 6" descr="babochka6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8" y="4500570"/>
            <a:ext cx="952500" cy="1143000"/>
          </a:xfrm>
          <a:prstGeom prst="rect">
            <a:avLst/>
          </a:prstGeom>
        </p:spPr>
      </p:pic>
      <p:pic>
        <p:nvPicPr>
          <p:cNvPr id="9" name="Рисунок 8" descr="babochka6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3396" y="3286124"/>
            <a:ext cx="952500" cy="1143000"/>
          </a:xfrm>
          <a:prstGeom prst="rect">
            <a:avLst/>
          </a:prstGeom>
        </p:spPr>
      </p:pic>
      <p:pic>
        <p:nvPicPr>
          <p:cNvPr id="10" name="Рисунок 9" descr="babochka6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984" y="2428868"/>
            <a:ext cx="952500" cy="1143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024834" y="5715016"/>
            <a:ext cx="16786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Дуданова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Варвара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НОШ №4   1 «Б» класс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г.п. Фёдоровский </a:t>
            </a:r>
          </a:p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Сургутский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район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сказ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800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шгшгш (4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452670" y="1500174"/>
          <a:ext cx="4902198" cy="4381500"/>
        </p:xfrm>
        <a:graphic>
          <a:graphicData uri="http://schemas.openxmlformats.org/drawingml/2006/table">
            <a:tbl>
              <a:tblPr/>
              <a:tblGrid>
                <a:gridCol w="218792"/>
                <a:gridCol w="218792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  <a:gridCol w="20293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24834" y="5715016"/>
            <a:ext cx="16786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Дуданова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Варвара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НОШ №4   1 «Б» класс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г.п. Фёдоровский </a:t>
            </a:r>
          </a:p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Сургутский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район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81166" y="857232"/>
            <a:ext cx="6143668" cy="71438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/>
          </a:sp3d>
        </p:spPr>
        <p:txBody>
          <a:bodyPr wrap="none" lIns="91440" tIns="45720" rIns="91440" bIns="45720">
            <a:prstTxWarp prst="textArchUp">
              <a:avLst/>
            </a:prstTxWarp>
            <a:spAutoFit/>
            <a:sp3d extrusionH="57150">
              <a:bevelT w="38100" h="38100"/>
            </a:sp3d>
          </a:bodyPr>
          <a:lstStyle/>
          <a:p>
            <a:pPr algn="ctr"/>
            <a:r>
              <a:rPr lang="ru-RU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itchFamily="66" charset="0"/>
              </a:rPr>
              <a:t>Кроссворд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onotype Corsiva" pitchFamily="66" charset="0"/>
            </a:endParaRPr>
          </a:p>
        </p:txBody>
      </p:sp>
      <p:pic>
        <p:nvPicPr>
          <p:cNvPr id="7" name="Рисунок 6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20" y="2000240"/>
            <a:ext cx="952500" cy="1143000"/>
          </a:xfrm>
          <a:prstGeom prst="rect">
            <a:avLst/>
          </a:prstGeom>
        </p:spPr>
      </p:pic>
      <p:pic>
        <p:nvPicPr>
          <p:cNvPr id="8" name="Рисунок 7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00" y="4071942"/>
            <a:ext cx="952500" cy="1143000"/>
          </a:xfrm>
          <a:prstGeom prst="rect">
            <a:avLst/>
          </a:prstGeom>
        </p:spPr>
      </p:pic>
      <p:pic>
        <p:nvPicPr>
          <p:cNvPr id="9" name="Рисунок 8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1958" y="1857364"/>
            <a:ext cx="952500" cy="1143000"/>
          </a:xfrm>
          <a:prstGeom prst="rect">
            <a:avLst/>
          </a:prstGeom>
        </p:spPr>
      </p:pic>
      <p:pic>
        <p:nvPicPr>
          <p:cNvPr id="10" name="Рисунок 9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578" y="4286256"/>
            <a:ext cx="952500" cy="1143000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шгшгш (4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66786" y="714356"/>
            <a:ext cx="7500990" cy="769441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Вопросы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09727" y="1428736"/>
          <a:ext cx="7156398" cy="4841705"/>
        </p:xfrm>
        <a:graphic>
          <a:graphicData uri="http://schemas.openxmlformats.org/drawingml/2006/table">
            <a:tbl>
              <a:tblPr/>
              <a:tblGrid>
                <a:gridCol w="444836"/>
                <a:gridCol w="516274"/>
                <a:gridCol w="516274"/>
                <a:gridCol w="516274"/>
                <a:gridCol w="516274"/>
                <a:gridCol w="516274"/>
                <a:gridCol w="516274"/>
                <a:gridCol w="516274"/>
                <a:gridCol w="516274"/>
                <a:gridCol w="516274"/>
                <a:gridCol w="516274"/>
                <a:gridCol w="516274"/>
                <a:gridCol w="516274"/>
                <a:gridCol w="516274"/>
              </a:tblGrid>
              <a:tr h="1610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b="1" i="0" u="sng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 горизонтали: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   Друг крокодила Гены?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14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   Малыш из цветочного городка, с которым постоянно происходили невероятные истории?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073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3.   Где жили мышка - норушка, лягушка-квакушка?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4.   Вредная старушка, с крысой в сумке?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5.   Девочка, которая спала в скорлупе ореха?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6.   От кого звонил слон из сказки «Телефон»?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7.   Девушка, которая жила у семи гномов?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8.   Злой и худощавый приятель Бабы-Яги?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9.   Кто везде ездил на печке?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10.Кто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выгнал Зайку из избушки?</a:t>
                      </a:r>
                    </a:p>
                  </a:txBody>
                  <a:tcPr marL="120805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b="1" i="0" u="sng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 вертикали: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   Деревянный мальчик с длинным носом?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   Хозяйка хрустальной туфельки?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3.   Умывальников начальник и мочалок командир?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4.   Кто от бабушки ушёл?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5.   С помощью чего солдат в сказке Андерсена исполнял желания?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6.   Капитан яхты «Беда»?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7.   Самый известный доктор?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8.   Девочка с голубыми волосами?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73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9.   Жених спящей красавицы из сказки Пушкина?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02012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2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2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2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22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24834" y="5715016"/>
            <a:ext cx="16786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Дуданова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Варвара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НОШ №4   1 «Б» класс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г.п. Фёдоровский </a:t>
            </a:r>
          </a:p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Сургутский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район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92" y="2714620"/>
            <a:ext cx="952500" cy="1143000"/>
          </a:xfrm>
          <a:prstGeom prst="rect">
            <a:avLst/>
          </a:prstGeom>
        </p:spPr>
      </p:pic>
      <p:pic>
        <p:nvPicPr>
          <p:cNvPr id="9" name="Рисунок 8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662" y="4643446"/>
            <a:ext cx="952500" cy="1143000"/>
          </a:xfrm>
          <a:prstGeom prst="rect">
            <a:avLst/>
          </a:prstGeom>
        </p:spPr>
      </p:pic>
      <p:pic>
        <p:nvPicPr>
          <p:cNvPr id="10" name="Рисунок 9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1826" y="5072074"/>
            <a:ext cx="952500" cy="1143000"/>
          </a:xfrm>
          <a:prstGeom prst="rect">
            <a:avLst/>
          </a:prstGeom>
        </p:spPr>
      </p:pic>
      <p:pic>
        <p:nvPicPr>
          <p:cNvPr id="11" name="Рисунок 10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6338" y="3786190"/>
            <a:ext cx="952500" cy="1143000"/>
          </a:xfrm>
          <a:prstGeom prst="rect">
            <a:avLst/>
          </a:prstGeom>
        </p:spPr>
      </p:pic>
      <p:pic>
        <p:nvPicPr>
          <p:cNvPr id="12" name="Рисунок 11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190" y="2786058"/>
            <a:ext cx="952500" cy="1143000"/>
          </a:xfrm>
          <a:prstGeom prst="rect">
            <a:avLst/>
          </a:prstGeom>
        </p:spPr>
      </p:pic>
      <p:pic>
        <p:nvPicPr>
          <p:cNvPr id="13" name="Рисунок 12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082" y="2143116"/>
            <a:ext cx="952500" cy="11430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шгшгш (4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09728" y="571480"/>
            <a:ext cx="5804338" cy="70788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Ответы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95546" y="1304925"/>
          <a:ext cx="4699004" cy="5126355"/>
        </p:xfrm>
        <a:graphic>
          <a:graphicData uri="http://schemas.openxmlformats.org/drawingml/2006/table">
            <a:tbl>
              <a:tblPr/>
              <a:tblGrid>
                <a:gridCol w="218779"/>
                <a:gridCol w="218779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  <a:gridCol w="202926"/>
              </a:tblGrid>
              <a:tr h="47624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24834" y="5715016"/>
            <a:ext cx="16786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Дуданова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Варвара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НОШ №4   1 «Б» класс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г.п. Фёдоровский </a:t>
            </a:r>
          </a:p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Сургутский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район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578" y="1214422"/>
            <a:ext cx="952500" cy="1143000"/>
          </a:xfrm>
          <a:prstGeom prst="rect">
            <a:avLst/>
          </a:prstGeom>
        </p:spPr>
      </p:pic>
      <p:pic>
        <p:nvPicPr>
          <p:cNvPr id="11" name="Рисунок 10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34" y="4714884"/>
            <a:ext cx="952500" cy="1143000"/>
          </a:xfrm>
          <a:prstGeom prst="rect">
            <a:avLst/>
          </a:prstGeom>
        </p:spPr>
      </p:pic>
      <p:pic>
        <p:nvPicPr>
          <p:cNvPr id="12" name="Рисунок 11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06" y="2214554"/>
            <a:ext cx="952500" cy="1143000"/>
          </a:xfrm>
          <a:prstGeom prst="rect">
            <a:avLst/>
          </a:prstGeom>
        </p:spPr>
      </p:pic>
      <p:pic>
        <p:nvPicPr>
          <p:cNvPr id="13" name="Рисунок 12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446" y="4714884"/>
            <a:ext cx="952500" cy="1143000"/>
          </a:xfrm>
          <a:prstGeom prst="rect">
            <a:avLst/>
          </a:prstGeom>
        </p:spPr>
      </p:pic>
      <p:pic>
        <p:nvPicPr>
          <p:cNvPr id="14" name="Рисунок 13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430" y="5143512"/>
            <a:ext cx="952500" cy="1143000"/>
          </a:xfrm>
          <a:prstGeom prst="rect">
            <a:avLst/>
          </a:prstGeom>
        </p:spPr>
      </p:pic>
      <p:pic>
        <p:nvPicPr>
          <p:cNvPr id="15" name="Рисунок 14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9214" y="4572008"/>
            <a:ext cx="952500" cy="1143000"/>
          </a:xfrm>
          <a:prstGeom prst="rect">
            <a:avLst/>
          </a:prstGeom>
        </p:spPr>
      </p:pic>
      <p:pic>
        <p:nvPicPr>
          <p:cNvPr id="16" name="Рисунок 15" descr="babochka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1958" y="3071810"/>
            <a:ext cx="952500" cy="11430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278</Words>
  <PresentationFormat>Лист A4 (210x297 мм)</PresentationFormat>
  <Paragraphs>325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17</cp:revision>
  <dcterms:modified xsi:type="dcterms:W3CDTF">2011-11-25T17:28:41Z</dcterms:modified>
</cp:coreProperties>
</file>