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  <p:sldId id="256" r:id="rId5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78" y="-50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Admin\&#1056;&#1072;&#1073;&#1086;&#1095;&#1080;&#1081;%20&#1089;&#1090;&#1086;&#1083;\&#1089;&#1082;&#1072;&#1079;&#1082;&#1072;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гшгшгш (4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"/>
            <a:ext cx="9906000" cy="685799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238224" y="2214554"/>
            <a:ext cx="7550465" cy="830997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  <a:sp3d>
            <a:bevelT/>
          </a:sp3d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ru-RU" sz="48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Monotype Corsiva" pitchFamily="66" charset="0"/>
              </a:rPr>
              <a:t>По страницам любимых сказок</a:t>
            </a:r>
            <a:endParaRPr lang="ru-RU" sz="48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Monotype Corsiva" pitchFamily="66" charset="0"/>
            </a:endParaRPr>
          </a:p>
        </p:txBody>
      </p:sp>
      <p:pic>
        <p:nvPicPr>
          <p:cNvPr id="4" name="Рисунок 3" descr="babochka63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5348" y="3286124"/>
            <a:ext cx="952500" cy="1143000"/>
          </a:xfrm>
          <a:prstGeom prst="rect">
            <a:avLst/>
          </a:prstGeom>
        </p:spPr>
      </p:pic>
      <p:pic>
        <p:nvPicPr>
          <p:cNvPr id="5" name="Рисунок 4" descr="babochka63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6984" y="4572008"/>
            <a:ext cx="952500" cy="1143000"/>
          </a:xfrm>
          <a:prstGeom prst="rect">
            <a:avLst/>
          </a:prstGeom>
        </p:spPr>
      </p:pic>
      <p:pic>
        <p:nvPicPr>
          <p:cNvPr id="6" name="Рисунок 5" descr="babochka63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53066" y="2500306"/>
            <a:ext cx="952500" cy="1143000"/>
          </a:xfrm>
          <a:prstGeom prst="rect">
            <a:avLst/>
          </a:prstGeom>
        </p:spPr>
      </p:pic>
      <p:pic>
        <p:nvPicPr>
          <p:cNvPr id="7" name="Рисунок 6" descr="babochka63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8" y="4500570"/>
            <a:ext cx="952500" cy="1143000"/>
          </a:xfrm>
          <a:prstGeom prst="rect">
            <a:avLst/>
          </a:prstGeom>
        </p:spPr>
      </p:pic>
      <p:pic>
        <p:nvPicPr>
          <p:cNvPr id="9" name="Рисунок 8" descr="babochka63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3396" y="3286124"/>
            <a:ext cx="952500" cy="1143000"/>
          </a:xfrm>
          <a:prstGeom prst="rect">
            <a:avLst/>
          </a:prstGeom>
        </p:spPr>
      </p:pic>
      <p:pic>
        <p:nvPicPr>
          <p:cNvPr id="10" name="Рисунок 9" descr="babochka63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6984" y="2428868"/>
            <a:ext cx="952500" cy="1143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024834" y="5715016"/>
            <a:ext cx="16786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Дуданова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 Варвара</a:t>
            </a:r>
          </a:p>
          <a:p>
            <a:pPr algn="just"/>
            <a:r>
              <a:rPr lang="ru-RU" sz="1100" dirty="0" smtClean="0">
                <a:latin typeface="Arial" pitchFamily="34" charset="0"/>
                <a:cs typeface="Arial" pitchFamily="34" charset="0"/>
              </a:rPr>
              <a:t>НОШ №4   1 «Б» класс</a:t>
            </a:r>
          </a:p>
          <a:p>
            <a:pPr algn="just"/>
            <a:r>
              <a:rPr lang="ru-RU" sz="1100" dirty="0" smtClean="0">
                <a:latin typeface="Arial" pitchFamily="34" charset="0"/>
                <a:cs typeface="Arial" pitchFamily="34" charset="0"/>
              </a:rPr>
              <a:t>г.п. Фёдоровский </a:t>
            </a:r>
          </a:p>
          <a:p>
            <a:pPr algn="just"/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Сургутский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 район</a:t>
            </a:r>
            <a:endParaRPr lang="ru-RU" sz="11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сказк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4800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11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гшгшгш (4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906000" cy="6857999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452670" y="1500174"/>
          <a:ext cx="4902198" cy="4381500"/>
        </p:xfrm>
        <a:graphic>
          <a:graphicData uri="http://schemas.openxmlformats.org/drawingml/2006/table">
            <a:tbl>
              <a:tblPr/>
              <a:tblGrid>
                <a:gridCol w="218792"/>
                <a:gridCol w="218792"/>
                <a:gridCol w="202937"/>
                <a:gridCol w="202937"/>
                <a:gridCol w="202937"/>
                <a:gridCol w="202937"/>
                <a:gridCol w="202937"/>
                <a:gridCol w="202937"/>
                <a:gridCol w="202937"/>
                <a:gridCol w="202937"/>
                <a:gridCol w="202937"/>
                <a:gridCol w="202937"/>
                <a:gridCol w="202937"/>
                <a:gridCol w="202937"/>
                <a:gridCol w="202937"/>
                <a:gridCol w="202937"/>
                <a:gridCol w="202937"/>
                <a:gridCol w="202937"/>
                <a:gridCol w="202937"/>
                <a:gridCol w="202937"/>
                <a:gridCol w="202937"/>
                <a:gridCol w="202937"/>
                <a:gridCol w="202937"/>
                <a:gridCol w="202937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024834" y="5715016"/>
            <a:ext cx="16786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Дуданова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 Варвара</a:t>
            </a:r>
          </a:p>
          <a:p>
            <a:pPr algn="just"/>
            <a:r>
              <a:rPr lang="ru-RU" sz="1100" dirty="0" smtClean="0">
                <a:latin typeface="Arial" pitchFamily="34" charset="0"/>
                <a:cs typeface="Arial" pitchFamily="34" charset="0"/>
              </a:rPr>
              <a:t>НОШ №4   1 «Б» класс</a:t>
            </a:r>
          </a:p>
          <a:p>
            <a:pPr algn="just"/>
            <a:r>
              <a:rPr lang="ru-RU" sz="1100" dirty="0" smtClean="0">
                <a:latin typeface="Arial" pitchFamily="34" charset="0"/>
                <a:cs typeface="Arial" pitchFamily="34" charset="0"/>
              </a:rPr>
              <a:t>г.п. Фёдоровский </a:t>
            </a:r>
          </a:p>
          <a:p>
            <a:pPr algn="just"/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Сургутский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 район</a:t>
            </a:r>
            <a:endParaRPr lang="ru-RU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81166" y="857232"/>
            <a:ext cx="6143668" cy="714380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  <a:sp3d>
            <a:bevelT/>
          </a:sp3d>
        </p:spPr>
        <p:txBody>
          <a:bodyPr wrap="none" lIns="91440" tIns="45720" rIns="91440" bIns="45720">
            <a:prstTxWarp prst="textArchUp">
              <a:avLst/>
            </a:prstTxWarp>
            <a:spAutoFit/>
            <a:sp3d extrusionH="57150">
              <a:bevelT w="38100" h="38100"/>
            </a:sp3d>
          </a:bodyPr>
          <a:lstStyle/>
          <a:p>
            <a:pPr algn="ctr"/>
            <a:r>
              <a:rPr lang="ru-RU" sz="48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Monotype Corsiva" pitchFamily="66" charset="0"/>
              </a:rPr>
              <a:t>Кроссворд</a:t>
            </a:r>
            <a:endParaRPr lang="ru-RU" sz="48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Monotype Corsiva" pitchFamily="66" charset="0"/>
            </a:endParaRPr>
          </a:p>
        </p:txBody>
      </p:sp>
      <p:pic>
        <p:nvPicPr>
          <p:cNvPr id="7" name="Рисунок 6" descr="babochka63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720" y="2000240"/>
            <a:ext cx="952500" cy="1143000"/>
          </a:xfrm>
          <a:prstGeom prst="rect">
            <a:avLst/>
          </a:prstGeom>
        </p:spPr>
      </p:pic>
      <p:pic>
        <p:nvPicPr>
          <p:cNvPr id="8" name="Рисунок 7" descr="babochka63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1100" y="4071942"/>
            <a:ext cx="952500" cy="1143000"/>
          </a:xfrm>
          <a:prstGeom prst="rect">
            <a:avLst/>
          </a:prstGeom>
        </p:spPr>
      </p:pic>
      <p:pic>
        <p:nvPicPr>
          <p:cNvPr id="9" name="Рисунок 8" descr="babochka63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1958" y="1857364"/>
            <a:ext cx="952500" cy="1143000"/>
          </a:xfrm>
          <a:prstGeom prst="rect">
            <a:avLst/>
          </a:prstGeom>
        </p:spPr>
      </p:pic>
      <p:pic>
        <p:nvPicPr>
          <p:cNvPr id="10" name="Рисунок 9" descr="babochka63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7578" y="4286256"/>
            <a:ext cx="952500" cy="1143000"/>
          </a:xfrm>
          <a:prstGeom prst="rect">
            <a:avLst/>
          </a:prstGeom>
        </p:spPr>
      </p:pic>
    </p:spTree>
  </p:cSld>
  <p:clrMapOvr>
    <a:masterClrMapping/>
  </p:clrMapOvr>
  <p:transition advClick="0"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гшгшгш (4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906000" cy="685799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166786" y="714356"/>
            <a:ext cx="7500990" cy="769441"/>
          </a:xfrm>
          <a:prstGeom prst="rect">
            <a:avLst/>
          </a:prstGeom>
          <a:noFill/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Вопросы</a:t>
            </a:r>
            <a:endParaRPr lang="ru-RU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Monotype Corsiva" pitchFamily="66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809727" y="1428736"/>
          <a:ext cx="7156398" cy="4841705"/>
        </p:xfrm>
        <a:graphic>
          <a:graphicData uri="http://schemas.openxmlformats.org/drawingml/2006/table">
            <a:tbl>
              <a:tblPr/>
              <a:tblGrid>
                <a:gridCol w="444836"/>
                <a:gridCol w="516274"/>
                <a:gridCol w="516274"/>
                <a:gridCol w="516274"/>
                <a:gridCol w="516274"/>
                <a:gridCol w="516274"/>
                <a:gridCol w="516274"/>
                <a:gridCol w="516274"/>
                <a:gridCol w="516274"/>
                <a:gridCol w="516274"/>
                <a:gridCol w="516274"/>
                <a:gridCol w="516274"/>
                <a:gridCol w="516274"/>
                <a:gridCol w="516274"/>
              </a:tblGrid>
              <a:tr h="161073"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1100" b="1" i="0" u="sng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По горизонтали:</a:t>
                      </a: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07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073"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1.   Друг крокодила Гены?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02012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073">
                <a:tc gridSpan="14"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2.   Малыш из цветочного городка, с которым постоянно происходили невероятные истории?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02012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1073">
                <a:tc gridSpan="8"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3.   Где жили мышка - норушка, лягушка-квакушка?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02012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073">
                <a:tc gridSpan="7"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4.   Вредная старушка, с крысой в сумке?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02012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073">
                <a:tc gridSpan="7"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5.   Девочка, которая спала в скорлупе ореха?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02012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073">
                <a:tc gridSpan="8"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6.   От кого звонил слон из сказки «Телефон»?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02012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073">
                <a:tc gridSpan="7"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7.   Девушка, которая жила у семи гномов?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02012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073">
                <a:tc gridSpan="7"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8.   Злой и худощавый приятель Бабы-Яги?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02012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073"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9.   Кто везде ездил на печке?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02012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073"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10.Кто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выгнал Зайку из избушки?</a:t>
                      </a:r>
                    </a:p>
                  </a:txBody>
                  <a:tcPr marL="120805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07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073"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1100" b="1" i="0" u="sng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По вертикали:</a:t>
                      </a: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07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073">
                <a:tc gridSpan="7"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1.   Деревянный мальчик с длинным носом?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02012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073"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2.   Хозяйка хрустальной туфельки?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02012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073">
                <a:tc gridSpan="8"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3.   Умывальников начальник и мочалок командир?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02012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073"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4.   Кто от бабушки ушёл?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02012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073">
                <a:tc gridSpan="10"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5.   С помощью чего солдат в сказке Андерсена исполнял желания?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02012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073"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6.   Капитан яхты «Беда»?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02012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073"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7.   Самый известный доктор?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02012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073"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8.   Девочка с голубыми волосами?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02012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073">
                <a:tc gridSpan="8"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9.   Жених спящей красавицы из сказки Пушкина?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02012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228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228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228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228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024834" y="5715016"/>
            <a:ext cx="16786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Дуданова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 Варвара</a:t>
            </a:r>
          </a:p>
          <a:p>
            <a:pPr algn="just"/>
            <a:r>
              <a:rPr lang="ru-RU" sz="1100" dirty="0" smtClean="0">
                <a:latin typeface="Arial" pitchFamily="34" charset="0"/>
                <a:cs typeface="Arial" pitchFamily="34" charset="0"/>
              </a:rPr>
              <a:t>НОШ №4   1 «Б» класс</a:t>
            </a:r>
          </a:p>
          <a:p>
            <a:pPr algn="just"/>
            <a:r>
              <a:rPr lang="ru-RU" sz="1100" dirty="0" smtClean="0">
                <a:latin typeface="Arial" pitchFamily="34" charset="0"/>
                <a:cs typeface="Arial" pitchFamily="34" charset="0"/>
              </a:rPr>
              <a:t>г.п. Фёдоровский </a:t>
            </a:r>
          </a:p>
          <a:p>
            <a:pPr algn="just"/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Сургутский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 район</a:t>
            </a:r>
            <a:endParaRPr lang="ru-RU" sz="11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 descr="babochka63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092" y="2714620"/>
            <a:ext cx="952500" cy="1143000"/>
          </a:xfrm>
          <a:prstGeom prst="rect">
            <a:avLst/>
          </a:prstGeom>
        </p:spPr>
      </p:pic>
      <p:pic>
        <p:nvPicPr>
          <p:cNvPr id="9" name="Рисунок 8" descr="babochka63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662" y="4643446"/>
            <a:ext cx="952500" cy="1143000"/>
          </a:xfrm>
          <a:prstGeom prst="rect">
            <a:avLst/>
          </a:prstGeom>
        </p:spPr>
      </p:pic>
      <p:pic>
        <p:nvPicPr>
          <p:cNvPr id="10" name="Рисунок 9" descr="babochka63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1826" y="5072074"/>
            <a:ext cx="952500" cy="1143000"/>
          </a:xfrm>
          <a:prstGeom prst="rect">
            <a:avLst/>
          </a:prstGeom>
        </p:spPr>
      </p:pic>
      <p:pic>
        <p:nvPicPr>
          <p:cNvPr id="11" name="Рисунок 10" descr="babochka63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96338" y="3786190"/>
            <a:ext cx="952500" cy="1143000"/>
          </a:xfrm>
          <a:prstGeom prst="rect">
            <a:avLst/>
          </a:prstGeom>
        </p:spPr>
      </p:pic>
      <p:pic>
        <p:nvPicPr>
          <p:cNvPr id="12" name="Рисунок 11" descr="babochka63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0190" y="2786058"/>
            <a:ext cx="952500" cy="1143000"/>
          </a:xfrm>
          <a:prstGeom prst="rect">
            <a:avLst/>
          </a:prstGeom>
        </p:spPr>
      </p:pic>
      <p:pic>
        <p:nvPicPr>
          <p:cNvPr id="13" name="Рисунок 12" descr="babochka63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9082" y="2143116"/>
            <a:ext cx="952500" cy="1143000"/>
          </a:xfrm>
          <a:prstGeom prst="rect">
            <a:avLst/>
          </a:prstGeom>
        </p:spPr>
      </p:pic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гшгшгш (4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906000" cy="685799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809728" y="571480"/>
            <a:ext cx="5804338" cy="707886"/>
          </a:xfrm>
          <a:prstGeom prst="rect">
            <a:avLst/>
          </a:prstGeom>
          <a:noFill/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Ответы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595546" y="1304925"/>
          <a:ext cx="4699004" cy="5126355"/>
        </p:xfrm>
        <a:graphic>
          <a:graphicData uri="http://schemas.openxmlformats.org/drawingml/2006/table">
            <a:tbl>
              <a:tblPr/>
              <a:tblGrid>
                <a:gridCol w="218779"/>
                <a:gridCol w="218779"/>
                <a:gridCol w="202926"/>
                <a:gridCol w="202926"/>
                <a:gridCol w="202926"/>
                <a:gridCol w="202926"/>
                <a:gridCol w="202926"/>
                <a:gridCol w="202926"/>
                <a:gridCol w="202926"/>
                <a:gridCol w="202926"/>
                <a:gridCol w="202926"/>
                <a:gridCol w="202926"/>
                <a:gridCol w="202926"/>
                <a:gridCol w="202926"/>
                <a:gridCol w="202926"/>
                <a:gridCol w="202926"/>
                <a:gridCol w="202926"/>
                <a:gridCol w="202926"/>
                <a:gridCol w="202926"/>
                <a:gridCol w="202926"/>
                <a:gridCol w="202926"/>
                <a:gridCol w="202926"/>
                <a:gridCol w="202926"/>
              </a:tblGrid>
              <a:tr h="47624"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ч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б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у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ш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з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у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л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у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т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м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ш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л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д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ю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м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ч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д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л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г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б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л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ю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д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б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л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ж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ы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у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ы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б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м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щ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г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л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л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м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л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л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л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т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024834" y="5715016"/>
            <a:ext cx="16786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Дуданова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 Варвара</a:t>
            </a:r>
          </a:p>
          <a:p>
            <a:pPr algn="just"/>
            <a:r>
              <a:rPr lang="ru-RU" sz="1100" dirty="0" smtClean="0">
                <a:latin typeface="Arial" pitchFamily="34" charset="0"/>
                <a:cs typeface="Arial" pitchFamily="34" charset="0"/>
              </a:rPr>
              <a:t>НОШ №4   1 «Б» класс</a:t>
            </a:r>
          </a:p>
          <a:p>
            <a:pPr algn="just"/>
            <a:r>
              <a:rPr lang="ru-RU" sz="1100" dirty="0" smtClean="0">
                <a:latin typeface="Arial" pitchFamily="34" charset="0"/>
                <a:cs typeface="Arial" pitchFamily="34" charset="0"/>
              </a:rPr>
              <a:t>г.п. Фёдоровский </a:t>
            </a:r>
          </a:p>
          <a:p>
            <a:pPr algn="just"/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Сургутский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 район</a:t>
            </a:r>
            <a:endParaRPr lang="ru-RU" sz="11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Рисунок 9" descr="babochka63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7578" y="1214422"/>
            <a:ext cx="952500" cy="1143000"/>
          </a:xfrm>
          <a:prstGeom prst="rect">
            <a:avLst/>
          </a:prstGeom>
        </p:spPr>
      </p:pic>
      <p:pic>
        <p:nvPicPr>
          <p:cNvPr id="11" name="Рисунок 10" descr="babochka63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034" y="4714884"/>
            <a:ext cx="952500" cy="1143000"/>
          </a:xfrm>
          <a:prstGeom prst="rect">
            <a:avLst/>
          </a:prstGeom>
        </p:spPr>
      </p:pic>
      <p:pic>
        <p:nvPicPr>
          <p:cNvPr id="12" name="Рисунок 11" descr="babochka63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406" y="2214554"/>
            <a:ext cx="952500" cy="1143000"/>
          </a:xfrm>
          <a:prstGeom prst="rect">
            <a:avLst/>
          </a:prstGeom>
        </p:spPr>
      </p:pic>
      <p:pic>
        <p:nvPicPr>
          <p:cNvPr id="13" name="Рисунок 12" descr="babochka63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7446" y="4714884"/>
            <a:ext cx="952500" cy="1143000"/>
          </a:xfrm>
          <a:prstGeom prst="rect">
            <a:avLst/>
          </a:prstGeom>
        </p:spPr>
      </p:pic>
      <p:pic>
        <p:nvPicPr>
          <p:cNvPr id="14" name="Рисунок 13" descr="babochka63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1430" y="5143512"/>
            <a:ext cx="952500" cy="1143000"/>
          </a:xfrm>
          <a:prstGeom prst="rect">
            <a:avLst/>
          </a:prstGeom>
        </p:spPr>
      </p:pic>
      <p:pic>
        <p:nvPicPr>
          <p:cNvPr id="15" name="Рисунок 14" descr="babochka63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39214" y="4572008"/>
            <a:ext cx="952500" cy="1143000"/>
          </a:xfrm>
          <a:prstGeom prst="rect">
            <a:avLst/>
          </a:prstGeom>
        </p:spPr>
      </p:pic>
      <p:pic>
        <p:nvPicPr>
          <p:cNvPr id="16" name="Рисунок 15" descr="babochka63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1958" y="3071810"/>
            <a:ext cx="952500" cy="1143000"/>
          </a:xfrm>
          <a:prstGeom prst="rect">
            <a:avLst/>
          </a:prstGeom>
        </p:spPr>
      </p:pic>
    </p:spTree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278</Words>
  <PresentationFormat>Лист A4 (210x297 мм)</PresentationFormat>
  <Paragraphs>325</Paragraphs>
  <Slides>4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17</cp:revision>
  <dcterms:modified xsi:type="dcterms:W3CDTF">2011-11-25T17:28:41Z</dcterms:modified>
</cp:coreProperties>
</file>