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86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92" r:id="rId15"/>
    <p:sldId id="288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96" r:id="rId24"/>
    <p:sldId id="298" r:id="rId25"/>
    <p:sldId id="276" r:id="rId26"/>
    <p:sldId id="277" r:id="rId27"/>
    <p:sldId id="30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57" autoAdjust="0"/>
  </p:normalViewPr>
  <p:slideViewPr>
    <p:cSldViewPr>
      <p:cViewPr varScale="1">
        <p:scale>
          <a:sx n="91" d="100"/>
          <a:sy n="91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4-20T18:07:31.2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8208 104,'-25'0,"0"0,25 0,-49 0,24 0,0 50,-24-50,24 0,-24 49,24-49,0 0,25 0,-25 25,25-25,-24 25,24-25,-25 0,25 0,0 24,-25-24,25 25,0-25,0 25,-25-25,25 0,0 24,0-24,0 25,0-25,0 25,0-25,0 25,0-1,0-24,0 25,0-25,0 25,0-25,0 25,0-1,0 1,0 0,0 0,0-1,0 1,0 0,0 24,0-49,25 50,-25-25,0-25,0 49,0-24,25 0,-25-1,0-24,0 50,25-25,-25-1,0 26,24-26,-24 1,0 0,0-25,25 49,-25-49,25 25,-25 0,25 0,-1-1,-24-24,25 50,-25-50,25 25,0-1,-1 1,-24 0,50 0,-25-25,-1 24,1 1,0 0,24-25,-24 25,25-1,-1 1,-24 0,0 0,24-25,-24 24,24 1,1 0,-1 0,1-1,-1-24,1 25,-25 0,24-25,1 24,-1 1,-24 0,24-25,-49 25,25-25,0 24,0 1,24-25,-24 0,0 0,-1 25,1-25,25 25,-26-25,1 0,25 24,-1-24,-49 0,25 25,24-25,-49 25,50 0,-25-25,-1 0,1 24,0-24,0 0,-1 0,1 25,25-25,-26 25,1 0,25-1,-26-24,1 0,0 25,0-25,24 0,-24 0,0 0,-1 0,1 25,0-25,0 0,-1 0,1 0,0 0,-25 0,25 0,-1 0,-24 0,25 0,-25 0,50 0,-50 0,24 0,26 0,-50 0,25 0,0-25,-1 25,1-25,-25 25,25-24,-25 24,0-25,0 0,0 25,0 0,0-25,0 1,0 24,0 0,0-25,0 0,0 25,0-25,0 25,0-24,0-1,0 0,0 0,0 1,0-1,0 25,0-50,0 26,0 24,0-50,0 50,0-24,0-26,0 50,0-25,0 1,0-1,0 0,0 25,0-49,0 49,0-25,0 0,0 0,0 1,-25-1,25 0,-25 0,25 1,-24-1,-1 25,25-25,-25 0,25 1,-25-1,0 25,25-25,-24 0,24 1,-50-1,25 0,25 25,-49-49,49 49,-50-25,50 25,-24-25,-1 1,0 24,0-25,25 25,-24-25,-1 0,25 25,-25-24,0 24,1-25,-1 0,0 25,0-49,1 49,-1-25,0 0,25 25,-49-25,49 25,-25-24,25-1,-50 25,50-25,-24 0,24 25,-25 0,0-24,0 24,1-25,24 25,-25-25,0 0,0 25,25-24,-24 24,-1-25,25 25,-25-25,25 25,0-25,-25 25,1 0,24-24,-25-1,25 25,0-25,-25 25,0-25,25 1,-49 24,49-25,-25 0,0 25,25-24,-24-1,24 25,-25-25,25 25,-25-25,0 25,25-24,-24-1,24 25,-25 0,0-25,0 25,25-25,-24 25,24-24,-50 24,50 0,-25 0,25 0,-24 0,24-25,-25 25,0 0,0 0,25 0,-24 0,-1 0,25 0,-25 0,25 0,-25 0,25 0,-24-25,-1 25,25 0,-25 0,25 0,-25 0,25 0,-24 0,-1 0,25 0,0 0,-25 0,0 0,25 0,0 0,-24 0,-1 0,25 0,-25 0,25 0,-25 0,25 0,-24 0,-1 0,25 0,-25 0,25 0,0 0,-25 0,25 0,-24 0,24 0,-25 0,25 0,0 25,-25-25,25 0,-25 0,1 0,24 25,-25-25,25 0,-25 0</inkml:trace>
  <inkml:trace contextRef="#ctx0" brushRef="#br0" timeOffset="9516">6500 3791,'0'0,"-25"0,25 0,-24 0,24 0,-50 0,50 0,-49 0,24 0,25 0,-50 0,50 0,-24 0,24 0,-25 0,25 0,-25 0,25 0,-25 0,1 0,24 0,0 0,-25 0,0 0,25 0,-25 0,25 0,-24 0,24 0,-25 0,0 0,0 0,25 0,-49 0,49 0,-25 0,25 0,-49 0,49 0,-25 24,0-24,0 0,1 0,-1 0,0 0,0 0,1 0,-1 0,25 25,-25-25,0 0,1 25,24-25,-25 0,0 0,25 0,0 0,-25 0,1 0,24 25,0-25,-25 0,0 0,25 24,-25-24,25 25,-24-25,24 25,0-25,-25 25,0-1,25-24,-25 25,25-25,-25 25,25-25,0 24,-24-24,24 0,0 25,-25-25,25 25,0 0,0-1,-25 1,25-25,0 50,0-26,-25 1,25 0,0 0,0-1,0 26,0-25,0-25,0 49,0-49,0 25,0 0,0-1,0-24,0 25,0 0,0 0,0-1,0 1,25 0,-25 0,0-1,0 1,25 0,-25-1,0 1,0-25,25 50,-25-50,0 24,24 1,-24 0,25 0,-25-1,0 1,25 0,0 0,0-1,-25 1,49 0,-49 0,25-1,-25-24,25 25,-1-25,-24 25,25-25,-25 0,25 0,-25 25,25-25,-25 0,0 0,24 0,1 0,0 0,24 0,-24 24,0-24,24 0,-24 0,0 0,0 0,-25 0,24 0,-24 0,50 0,-50 0,25 0,24 0,1 0,-26 0,26 0,-1 0,-24 0,25 25,-1-25,-24 0,24 0,-24 0,49 25,-24 0,-25-25,24 24,25 1,-49-25,25 0,-26 25,1-25,0 25,0-1,-25-24,49 0,-49 0,0 0,0 25,25-25,0 0,-1 25,1-25,25 24,-26 1,26-25,-1 25,1 24,-1-49,1 25,24 25,-24-50,-1 24,-24 1,49-25,-49 25,0 0,24-25,1 0,-50 0,49 0,1 0,-26 0,1 0,25 0,-1 0,1 0,-26 0,26 0,-1 0,1 0,-1 0,-24 0,25 0,-26 0,51-25,-51 25,1 0,0-25,49 25,-24-25,-1 1,1-1,-1 25,1-25,-26 0,26 25,-25-49,-1 24,26 0,-50 1,49-1,-49 25,25-49,-25 24,25 0,0 0,-25 1,0-26,0 25,0 25,0-49,0 24,0 0,0 1,0-1,0 0,0 0,0-24,0 24,0 0,0 1,-25 24,0-50,25 25,-25 25,1-49,24 49,-25-50,25 26,-50-1,26 0,24 25,0-24,-25-1,0 25,25-25,-25 25,25-25,-24 25,24-24,-25-1,0 25,25-25,-25 0,1 25,24 0,-25-24,0-1,0 25,25-25,-24 25,-1-25,0 25,-24-24,49 24,-25 0,-25 0,50-25,-24 25,-1-25,0 25,0 0,1 0,-26-25,25 25,1 0,-1 0,0 0,-24 0,49-24,-50 24,25 0,1 0,-1 0,0 0,0 0,25 0,-24-25,-1 25,0 0,0 0,25 0,-24-25,24 25,-50-25,50 25,-25-24,1-1,-1 25,25-25,-25 0,0 25,1-24,24 24,-25-25,0 0,25 25,-25 0,1-25,-1 1,25 24,-25-25,0 25,-24-25,49 1,-25 24,0 0,1-25,24 25,-25-25,0 25,25-25,-25 25,25-24,-24 24,-1-25,25 25,-25-25,25 25,-25 0,25-25,-24 25,-1-24,0 24,25-25,-49 25,49 0,-25-25,0 25,0 0,1 0,24 0,-25 0,0 0,25 0,-25 0,25 0,-24 0,24 0,-25 0,0 0,25 0,-25 0,1 0,24 0,0 0,-25 0,0 0,25 0,-25 0,25 0,-49 0,49 0,-25 0,25 0,-25 0,25 0,-24 0,-1 0,25 0,-25 0,25 0,-25 0,1 0</inkml:trace>
  <inkml:trace contextRef="#ctx0" brushRef="#br0" timeOffset="14875">6649 5869,'0'-25,"-50"0,25 25,1-49,-75-1,49 50,-24-24,0-26,-1 50,26-25,-25 1,24 24,1-25,-1 0,1 25,-1 0,1-24,24 24,0 0,-24 0,-1 0,25 0,-24 0,-1 0,1 0,-25 0,49 0,-25 0,1 0,-1 0,1 0,-1 0,25 0,1 0,-51 0,51 0,-1 0,-25 0,26 0,-51 0,26 0,24 0,-24 0,-1 0,-24 0,24 0,-24 0,25 0,-1 0,-24 0,24 0,1 0,-1 0,-24 0,25 0,-1 0,-24 0,0 0,24 0,1 0,-26 0,26 0,-1 0,-24 0,25 0,-26 0,1 0,0 0,24 0,1 0,-1 0,1 0,-25 0,49 0,-49 0,24 0,1 0,-1 0,1 0,-1 0,1 0,-26 0,26 0,-1 0,-24 0,25 0,-1 0,1 0,-26 0,26 0,-50 0,25 0,24 0,1 0,-1 0,-24 0,24 0,1 0,-1 0,1 0,24 0,-24 24,-1-24,1 0,24 0,0 0,0 25,1-25,-26 25,25-1,1-24,-26 25,25 0,-24-25,-1 0,1 25,24-1,-24-24,-1 25,25 0,1-25,-1 25,25-25,-50 24,26 1,-1 0,25 0,-50-25,26 24,-1 1,0-25,25 25,-49-25,49 49,-25-49,25 25,-25 0,0 0,25-25,-49 24,49 1,-25 0,25 0,0-1,-25 1,1 0,24 0,-25-1,25 1,-25 0,25-1,-25 26,25-25,0-1,-25 26,25-25,0-25,0 49,0-24,0 0,0-1,25-24,-25 25,0-25,0 25,25 0,-25-1,25 1,0 0,-25 0,49-1,-24 26,0-25,74 24,-50-24,1 24,-1-24,25 0,-24 24,-25-49,24 25,1 0,-26-25,1 24,25 1,-1 0,1-25,-1 0,25 0,1 0,-1 0,0 0,0 0,-49 0,25 25,-1-25,1 0,-1 0,-24 0,24 0,1 0,-1 0,50 0,-24 0,-1 0,0 0,-24 0,24 0,-25 0,1 0,-25 0,24 0,25-25,-49 25,25-25,-1 25,1 0,-1-25,25 1,-24 24,-25-25,-1 25,26-25,-25 0,-1 25,1-24,0-1,0 25,-1-25,26 0,-1 1,-24 24,25-25,-1 25,25-25,-24 25,-1-24,-24 24,25 0,-1 0,-24-25,0 25,24 0,25 0,-24 0,-1 0,1 25,24-25,-24 0,24 24,50 1,-50 0,25-1,-25-24,0 25,1 0,-1 0,0-25,-24 0,-1 24,-24 1,24-25,1 0,-25 0,-1 0,51 25,-51 0,26-25,-1 24,1 1,-1-25,1 0,24 25,-24 0,24-25,0 24,-24 1,24 0,-24-25,-26 25,51-1,-26-24,1 0,-1 0,-24 0,49 0,-49 0,24 0,1 0,-1 0,1 0,24 0,-24 0,-1 0,25 0,-24 0,-1 0,26 0,-26 0,1 0,24 0,-49 0,24 0,1 0,-1 0,1 0,-26 0,1 0,25-24,-1-1,-24 25,24-25,-24 0,0 1,24 24,-24-25,-25 0,50 25,-50 0,49-25,-24 1,0 24,24 0,-24-25,0 25,24 0,1-25,-26 25,26 0,-25 0,24 0,-24 0,24-25,-24 25,49 0,-49-24,0 24,24-25,-49 25,25-25,0 25,0-25,-25 25,24-24,-24-1,0 0,0 25,0-24,0-1,0 0,0 25,0-49,-24 49,24-25,-25 0,25 0,-25 25,0-24,25-1,-24 0,24 0,-25 1,0-1,0 25,1-50,-1 50,0-24,0-1,1 0,-26 0,50 25,-25-24,-24 24,49-25,-50 25,50-25,-24 0,-1 25,25 0,-25-49,-24 49,-1-25,50 1,-25 24,-49 0,49-25,1 25,-1-25,-25 25,50 0,-24-25,-26 25,25 0,1 0,-1 0,0 0,0-24,25 24,-24-25,-1 0,0 25,0 0,25-25,-24 1,-1 24,0 0,25 0,-25-25,25 25,-24 0,24-25,-25 25,0-25,25 25,-25 0,25-24,-24 24,-1 0,25 0,0-25,-25 25,0 0,25-25,-24 25,-1 0,25-25,-25 25,0 0,25-24,-24 24,-1 0,25 0,0-25,-25 25,0 0,25 0,-24 0,24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4-20T17:47:21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153 273,'0'0,"-25"0,25 0,0 25,-24-25,24 0,0 25,-24-25,24 0,0 25,-25-25,25 0,0 25,-24-25,24 0,0 24,0-24,0 25,-24-25,24 0,0 25,0-25,0 25,0-25,0 24,0-24,0 25,0 0,0-25,0 0,0 25,0-25,0 0,0 0,0 25,0-25,0 24,0-24,0 0,0 0,0 25,0-25,0 25,0-25,0 25,0-25,0 24,0-24,0 0,0 25,0-25,0 25,0-25,0 50,0-50,0 24,24-24,-24 25,0-25,0 0,0 0,0 25,0-25,0 25,0-25,0 0,0 0,0 25,0-25,24 24,-24-24,0 25,25-25,-25 25,0 0,24-1,-24-24,24 50,-24-50,25 25,-1 0,0-1,0 1,-24 0,25-25,-25 25,24-1,0 1,1-25,-25 25,24-25,-24 25,49 0,-49-1,24-24,0 50,0-50,-24 25,49-25,-49 25,24-25,1 49,-1-49,0 25,-24 0,49-1,-49-24,48 25,-48 0,25-25,-1 25,0 0,1-25,-25 0,48 24,-48 1,25 0,-1-25,0 25,1-1,-1 1,0-25,-24 25,24-25,-24 0,25 25,-1-25,-24 25,24-25,1 24,-1-24,-24 0,0 25,24-25,-24 25,25-25,-25 0,24 25,-24-25,48 0,-48 0,25 25,-1-25,0 24,-24-24,25 0,-25 25,24-25,0 0,1 0,-25 25,48-25,-48 25,25-25,-25 24,24 1,0-25,-24 0,0 25,24-25,-24 0,25 0,-25 0,24 0,-24 0,24 0,1 0,-1 0,-24 0,49 0,-49 25,24-25,0 0,0 0,1 0,-25 0,24 0,0 0,-24 0,25 0,-1-25,0 25,1-25,47 25,-72 0,25 0,23-25,-48 25,25 0,-25-24,24 24,-24-25,0 25,0-25,0 25,0-25,0 1,0 24,0-25,0 25,0-25,0 0,0 25,0-25,0 1,0 24,0-25,0 25,0-25,0 0,0 25,0-25,0 25,0-24,0 24,0-25,0 0,0 25,0-25,0 25,0-24,0 24,0-25,0 0,0 25,0-25,0 25,0-25,0 25,0-24,0-1,0 25,0-25,0 25,0 0,0-25,0 1,0 24,0-25,0 25,0-25,0 25,0-25,0 0,0 25,0-24,0 24,0-25,0 25,-24-25,24 0,0 25,0-25,-25 1,25-1,0 0,0 25,-24-25,24 25,-24-24,24-1,0 25,-25-25,25 25,0-25,-24 25,24-25,0 1,-24 24,24-25,-24 25,-1-25,25 25,-24-25,24 1,-24 24,-1-25,25 25,-24-50,24 50,0-25,-24 25,-1-24,25-1,-24 25,24 0,0-25,-24 0,0 25,24-25,-25 1,25 24,-48-25,48 25,-25-25,25 25,-24-25,24 25,0-24,-24 24,24-25,-25 25,25-25,-24 25,24-25,0 0,-24 25,0-24,24 24,-25-50,25 50,-24-25,0 1,24 24,-25 0,25-25,-24 25,24-25,-24 25,24-25,-25 25,1 0,-25-49,-48 24,24 25,25-25,-1 0,-24 0,25 1,-1 24,25-25,-1 0,25 25,-24 0,24-25,-73 25,25-24,23 24,-23 0,23 0,1 0,-25 0,49 0,0-25,-24 25,0 0,24 0,-24 0,24 0,-25 0,1 0,24 0,-24 0,24 0,-25 0,25 0,0 25,0-25,-24 0,24 0,0 24,0-24,-24 0,24 0,0 25,0-25,-25 0,25 0,0 25,0-25,0 25,0-25,0 24,0-24,0 25,0 0,0-25,0 25,0-25,0 25,0-25,0 24,0 1,-24-25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4-20T17:51:20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1505 64,'-24'0,"-1"0,25 0,-25 0,25 0,-49 0,0 0,-25-24,0 24,0 0,24 0,1 0,24-25,-24 25,24 0,25 0,-24 0,24 0,-50 0,1 0,-1 0,26 0,-26 0,1 0,24 0,1 0,-1 0,0 0,25 0,-24 0,-1 0,25 0,0 0,-25 0,1 0,24 25,-25-25,25 0,-25 24,25-24,-24 24,-1-24,25 0,0 25,-25-25,25 0,-24 24,24-24,-25 24,25-24,-25 25,1-25,24 24,-25 0,25-24,-25 25,1-25,24 48,0-48,-25 0,25 25,-25-25,25 24,0-24,0 49,-24-49,24 24,0 0,-25 1,25 23,0-48,-25 25,25 23,0-23,0-1,0 0,0 25,0-25,0 0,0 1,0-25,0 48,0-48,0 25,0 23,0-48,25 25,-25 23,0-23,0-1,25 0,-25 1,24 23,-24-23,25-1,0 25,-25-49,24 48,-24-23,25-25,0 48,-25-23,24-1,1 25,24-25,-24 0,0 1,-1-1,1 25,0-25,-1 0,1 1,-25-1,25 0,-1 1,1-1,0-24,-1 24,-24-24,50 24,-26 1,-24-25,50 24,-50-24,49 0,-24 0,0 24,24 1,-24-25,-1 0,26 0,-26 24,1-24,24 0,-49 24,25-24,24 0,-49 0,25 0,0 0,-1 0,1 0,0 0,-1 0,26 0,-26 0,1 0,24 0,-49 0,25 0,0 0,-1 0,-24 0,25 0,-25 0,25 0,-25 0,24 0,1 0,0 0,-25 0,49 0,-49 0,25 0,-1 0,-24-24,0 24,25-24,0-1,0 25,-1-24,-24 0,50 24,-50 0,24 0,-24 0,0-25,25 1,24 24,-24-24,24 0,-49 24,25-25,-25 25,25-24,-25 0,0 24,0-25,0 25,24-48,1 48,0-25,24 1,-49 0,49-1,-49 25,25-24,0 0,-1 24,26-49,-26 25,1 24,-25-25,25 25,-25-24,0 0,0 24,0-25,0 1,0 24,0-24,0 24,0-25,0 1,0 24,0-24,0-1,0 25,0-24,0 24,0-24,0 24,0-25,0 1,0 24,0-24,0 24,0-25,0 25,0-24,0 0,0 24,0-25,0 25,0-24,0 24,0-24,0-1,0 25,0-24,-25 24,25-49,0 49,-25-24,25 0,-24-1,24 1,0 0,-25 0,25-1,0 25,-25-24,25 0,-24-1,24 25,-25-24,25 0,-25 24,25-49,0 49,-24 0,24-24,0-1,-25 25,25-24,0 0,-25 24,25-25,-24 1,-1 24,25-24,-25 24,25-25,-24 25,24-24,0 0,-25 24,25-25,-25 25,25-24,-24 24,-1 0,25-24,-25 24,-24 0,49 0,-49-25,24 25,25-24,-25 24,1 0,24 0,-25 0,0 0,0 0,1 0,24 0,-25 0,25 0,-25 0,1 0,24 0,-25 0,25 0,-25 0,25 0,-24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4-20T17:53:45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669 360,'-25'0,"25"0,-25 22,1-22,24 0,-25 23,0-23,1 0,24 0,-25 0,25 0,-25 0,25 0,0 0,-25 0,1 0,24 0,-25 0,25 0,-25 0,0 0,25 0,-24 0,-1 0,25 0,0 0,-25 0,1 0,24 0,-25 0,0 0,25 22,-25-22,25 0,-24 23,24-23,-25 22,0-22,25 23,-25-23,25 22,-24-22,24 0,-25 23,25-23,0 22,0-22,0 23,0-23,0 45,0-45,0 23,0-1,0 1,0-1,0-22,0 23,0-1,0 1,0-23,0 22,0 1,0-1,0 1,0-23,0 45,0-45,0 22,0 1,0 0,25-1,-25-22,0 45,0-45,0 45,24-22,-24-23,0 45,25-45,-25 45,25-45,0 22,-25 1,24-1,1 1,0 0,-25-1,25 1,-1-23,1 45,0-45,-1 22,1 1,25-1,-26 1,26-1,-25 1,-1-23,26 22,-26 1,26-1,-1-22,1 23,-25-1,49-22,-25 23,1 0,-26-23,26 0,24 22,-24 1,-1-23,25 22,-24-22,-1 0,25 0,-49 0,25 0,-26 0,26 0,-26 0,1 0,0 0,24 0,-49 0,25 0,25 0,-26 0,1 0,25 0,-26 0,26 0,-26 0,26 0,-1-22,-24 22,25 0,-26 0,26 0,-1 0,1 0,-26 0,26 0,-1 0,1 0,-25 0,24-23,0 23,-24 0,25 0,-1 0,-24 0,49 0,-24 0,-1 0,0 0,1 0,-1 0,1 0,24 0,0 0,-24 0,-1 0,1 0,-1 0,-24 0,49 0,-49 0,24 0,1 0,-1 0,1 0,-26 0,26 0,-1 0,1 0,-26 0,26 0,-25 0,24 0,-24 0,24 0,-24 0,49 0,-49 0,0 0,-1 0,51 0,-51 0,1 0,25 0,-26 0,1 23,25-23,24 0,-25 22,1 1,-1-23,1 22,48 1,-48-23,-1 0,26 22,-26 1,25-23,-24 0,24 22,0 1,-24-23,24 0,-25 22,1-22,-1 0,1 0,-1 0,1 0,-26 0,26 0,-1 0,-24 0,0 0,49 0,-49 0,-1 0,26 0,-1 0,50 0,-49 0,-1 0,25 0,1 0,-26 0,0 0,1 0,24 0,-24 0,24 0,-25 0,1 0,24 0,-25 0,1 0,-1 0,25 0,1 0,-26 0,1 0,-1 0,1 0,-1 0,25 0,-24 0,-1 0,25 0,-24 0,-1 0,25 0,-24 0,-25 0,24 0,-24-22,0-1,-1 23,1-22,0-1,-1 23,1-22,-25 22,25-23,0 1,-25 22,24-23,1 1,-25-1,50 23,-50-45,24 45,1-23,0-22,-25 23,25-1,-1 1,-24-23,25 0,0 22,-25 1,0-23,0 0,0 22,0 0,0-22,0 0,0 23,0-1,0 1,0-1,0 1,0-1,0 23,0-22,-25 22,25-23,-25 1,25 22,-24 0,24-23,-25 23,0-23,0 1,25 22,-24-23,-1 1,0 22,0-23,1 23,-26-22,25-1,1 23,-1 0,0-22,1 22,-1-23,0 23,0-22,-24-1,24 23,-24-22,-1 22,25-23,1 23,-26 0,26 0,-1 0,0-22,0 22,25 0,-49 0,49 0,-25 0,0-23,1 23,-1 0,0 0,1 0,24 0,-25 0,0 0,0 0,1 0,-1 0,25 0,-50 0,50 0,-24 0,-1 0,0 0,25 0,-25 0,1 23,-1-23,0 0,25 0,-24 22,-1-22,25 0,-25 0,25 0,-25 0,25 0,-24 0,-1 0,25 0,-25 0,25 0,-25 0,25 0,-24 0,-1 0,25 0,-25 0,0 0,1 0,-1 0,0-22,1 22,-1 0,25-23,-25 23,25 0,-25-22,1 22,24 0,0-23,-25 23,0 0,25-23,-25 23,25-22,-24 22,-1-23,25 23,0-22,-25 22,1-23,-1 23,25-22,-25-1,0 23,25-22,-24-1,-1 23,0 0,0-22,1-1,-1 23,-25-22,50-1,-24 23,-1-22,0 22,25 0,-24 0,-1 0,0 0,0-23,1 23,-1 0,0 0,0 0,-24 0,24 0,-24 0,-1 0,26 0,-26 0,1 0,-26 0,26-22,0 22,24 0,-25 0,1 0,-1 0,1 0,24 0,-24 0,-1 0,26 0,-26 0,25 0,-24 0,-1 0,1 0,-1 0,26 0,-26 0,-24 0,49 0,1 0,-1 0,-25 0,26 0,-26 0,26 0,-26 0,25 0,1 0,-1 0,0 0,-24 0,24 0,-25 0,1 0,0 0,-1 0,1 0,-1 0,1-23,-1 23,1-23,24 23,-24-22,-1 22,25 0,1 0,-1 0,0-23,0 23,1 0,-1 0,-24 0,24 0,0 0,-24-22,-1 22,1 0,-1 0,1-23,-1 23,1 0,-25 0,49 0,0 0,0 0,1 0,-1 0,0 0,0 0,1 0,-26 0,26 0,-1 0,-25 0,1 0,-1 0,26 0,-1 0,-25 0,26 0,24 0,-50 0,50 0,-24 0,24 0,-25 0,0 0,0 0,1 0,24 0,-50 0,25 0,25 0,-49 0,49 0,-49 0,49 0,-25 0,-25 0,50 0,-24 0,-26 0,25 0,1 0,-1 0,0 0,0 0,1 0,-1 0,0 0,-24 0,24 0,0 0,1 0,-1 0,0 0,0 0,1 0,-1 0,0 0,0 0,1 0,24 0,-25 0,25 0,-49 0,49 0,-25 0,0 0,0 0,25 0,-24 0,24 0,-25 0,0 0,0 0,1 0,-1 0,0 0,1 0,-1 0,0 0,25 0,-25 0,25 0,-24 0,-1 0,25 0,-25 0,25 0,0 0,-25 0,1 0,24 0,0 0,-25 0,25 0,-25 0,0 0,25 0,-24 0,-1 0,25 0,-25 0,1 0,24 0,-25 0,0 0,25 0,-25 0,1 0,24 0,-25 0,0 0,25 0,0 0,-25 0,1 0,24 0,0 23,-25-23,25 0,-25 0,25 0,0 22,0-22,-25 0,25 0,0 23,-24-23,24 0,0 22,0-22,0 23,0-23,0 23,0-23,-25 22,25 1,0-23,0 22,0-22,0 23,0-23,0 0,0 22,0-22,0 0,0 0,25 0,-25 23,0-23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77956C-2FDF-4C2B-97F2-248F8035534E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43186-4E48-4BC6-8DC3-69B29DF3B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6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9284-01A2-427C-960C-BBE3A609FB0C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FEC3-29F0-4C4E-9911-6945BBB91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395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70B9-7E35-44AB-849F-BCEAA3255020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8B06-D313-4157-B31A-B3090199E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725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898D-5665-4756-9CA8-28AA15DD9C9C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920-C2B0-4E0E-AB26-AC82A7E42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562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A330-C8C5-42C4-957F-849A23E085A8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473B-BDDF-4ECA-BF68-D143C5E40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058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2A7-3D46-4F6E-AD6A-9F55F1B38097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6D27-F580-49BF-8725-F7815CEF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879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074B-16B8-46DB-9522-1E3FE0D3CA24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4EDC-D71A-453E-AC54-04AB3F8A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924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9C3D-B563-4B0B-B409-B5C8E543E1D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33D3-69F3-4D69-A608-BBF11D079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721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043A-1C8F-4192-B155-1683C544BF32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3849-4DCC-4D8E-9BF8-6E3260A41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510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BFB1-12FA-4AEC-A783-6CE4C46E8A5E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10EF-2024-4307-8EE4-895F77A11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091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7505-BECD-47DE-BFF3-CFB73B1CB26F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849-2FE3-4A52-8305-DD9350909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091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436B-EA39-41BB-AB87-4B34A1E5C82F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7A4C-64E6-47D4-81D6-A84FAAFEB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847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D6F456-841E-41B8-9855-866CEFC7ACFF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8FAC84-89BE-417F-BDD4-60BC3ECD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143000" y="1357313"/>
            <a:ext cx="67865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8000" b="1" i="1">
                <a:latin typeface="Times New Roman" pitchFamily="18" charset="0"/>
                <a:cs typeface="Times New Roman" pitchFamily="18" charset="0"/>
              </a:rPr>
              <a:t>Формы поверхности суши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Вершины высоких гор часто покрыты сверкающими на солнце вечными льдами </a:t>
            </a:r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ледниками.</a:t>
            </a:r>
          </a:p>
        </p:txBody>
      </p:sp>
      <p:pic>
        <p:nvPicPr>
          <p:cNvPr id="15364" name="Рисунок 3" descr="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1857375"/>
            <a:ext cx="635793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43188" y="285750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Холм или гора?</a:t>
            </a:r>
          </a:p>
        </p:txBody>
      </p:sp>
      <p:pic>
        <p:nvPicPr>
          <p:cNvPr id="4" name="Рисунок 3" descr="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48514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холмистая равнин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99" t="8183" r="5000" b="31116"/>
          <a:stretch>
            <a:fillRect/>
          </a:stretch>
        </p:blipFill>
        <p:spPr bwMode="auto">
          <a:xfrm>
            <a:off x="3714750" y="3357563"/>
            <a:ext cx="51435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4714875"/>
            <a:ext cx="3500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Холмы имеют высоту до 200м, горы более 200м.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8" descr="kazakhstan_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4" t="9930" r="3125"/>
          <a:stretch>
            <a:fillRect/>
          </a:stretch>
        </p:blipFill>
        <p:spPr bwMode="auto">
          <a:xfrm>
            <a:off x="285750" y="1071563"/>
            <a:ext cx="864393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10"/>
          <p:cNvSpPr>
            <a:spLocks noChangeArrowheads="1"/>
          </p:cNvSpPr>
          <p:nvPr/>
        </p:nvSpPr>
        <p:spPr bwMode="auto">
          <a:xfrm>
            <a:off x="1857375" y="214313"/>
            <a:ext cx="6081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Южный и Рудный Алтай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2205038"/>
              <a:ext cx="803275" cy="822325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5618" y="2195681"/>
                <a:ext cx="821989" cy="8410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428750" y="0"/>
            <a:ext cx="750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Южный и Рудный Алтай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14313" y="642938"/>
            <a:ext cx="8643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Гора Белуха (4506 м.)- высшая точка Алтая. В районе расположены большие ледники, живописные горные озера, изумительные леса.</a:t>
            </a:r>
          </a:p>
        </p:txBody>
      </p:sp>
      <p:pic>
        <p:nvPicPr>
          <p:cNvPr id="17413" name="Рисунок 4" descr="Белух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5770562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5" descr="Рахмановские ключи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63" y="1928813"/>
            <a:ext cx="3405187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428750" y="0"/>
            <a:ext cx="750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Южный и Рудный Алтай</a:t>
            </a:r>
          </a:p>
        </p:txBody>
      </p:sp>
      <p:pic>
        <p:nvPicPr>
          <p:cNvPr id="6" name="Рисунок 5" descr="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785812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1928813" y="214313"/>
            <a:ext cx="528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Джунгарский Алатау</a:t>
            </a:r>
          </a:p>
        </p:txBody>
      </p:sp>
      <p:pic>
        <p:nvPicPr>
          <p:cNvPr id="3077" name="Рисунок 7" descr="kazakhstan_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9930" r="3125"/>
          <a:stretch>
            <a:fillRect/>
          </a:stretch>
        </p:blipFill>
        <p:spPr bwMode="auto">
          <a:xfrm>
            <a:off x="285750" y="1500188"/>
            <a:ext cx="85725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2925" y="3902075"/>
              <a:ext cx="893763" cy="714375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3566" y="3892713"/>
                <a:ext cx="912481" cy="7330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000250" y="0"/>
            <a:ext cx="664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Джунгарский Алатау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4643438" y="714375"/>
            <a:ext cx="42862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Горная цепь, расположенная на границе Казахстана и Китая, между рекой Или и озером Алаколь. Назван по имени близлежащей пустыни. На вершинах главного массива Джунгарского Алатау лежат вечные снега. С них спускаются ледники. Сложен Джунгарский Алатау гнейсами, кристаллическими сланцами, кварцитами, мраморами и известняками.  Протяжённость — 450 км, ширина от 50 до 90 км, наибольшая высота 4 464 м на горе Бесбаскан. В горную систему входят хребты Каратау, Токсанбай, Баскантау, Беджинтау и другие. </a:t>
            </a:r>
          </a:p>
        </p:txBody>
      </p:sp>
      <p:pic>
        <p:nvPicPr>
          <p:cNvPr id="18437" name="Рисунок 4" descr="Алатау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4429125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301625" y="214313"/>
            <a:ext cx="8842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Центральный, Северный и Западный Тянь-Шань </a:t>
            </a:r>
          </a:p>
        </p:txBody>
      </p:sp>
      <p:pic>
        <p:nvPicPr>
          <p:cNvPr id="4101" name="Рисунок 3" descr="kazakhstan_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9930" r="3125"/>
          <a:stretch>
            <a:fillRect/>
          </a:stretch>
        </p:blipFill>
        <p:spPr bwMode="auto">
          <a:xfrm>
            <a:off x="285750" y="1714500"/>
            <a:ext cx="85725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4554538"/>
              <a:ext cx="3170237" cy="741362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3803" y="4545176"/>
                <a:ext cx="3188957" cy="7600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 descr="Тянь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613727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 descr="67тян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6" t="4016" r="1971" b="7620"/>
          <a:stretch>
            <a:fillRect/>
          </a:stretch>
        </p:blipFill>
        <p:spPr bwMode="auto">
          <a:xfrm>
            <a:off x="3857625" y="3429000"/>
            <a:ext cx="50720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4313" y="4857750"/>
            <a:ext cx="3500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Тянь-Шань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428625" y="500063"/>
            <a:ext cx="82153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Тянь-Шаньская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горная страна занимает юго-восток Казахстана. В пределы республики входит часть Центрального и Западного Тянь-Шаня и почти полностью Северный Тянь-Шань. Хан-Тенгри (7010м) высшая точка Казахстана. В Северный Тянь-Шань включаются хребты: Кетмень,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Кунгей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Алатау,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Заилийский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Алатау и Чу-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Илийские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горы.  В хребте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Заилийского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Алатау, как и в других частях Тянь-Шаня, довольно часто наблюдаются землетрясения. 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Полностью в Казахстане находится Каратау - самый крайний, сильно разрушенный северо-западный хребет Тянь-Шаня. Каратау - кладовая полезных ископаемых. В недрах гор имеются полиметаллические руды, содержащие свинец, цинк и другие металлы. В юго-восточной части выявлены богатые залежи фосфоритов.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8" descr="kazakhstan_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4" t="9930" r="3125"/>
          <a:stretch>
            <a:fillRect/>
          </a:stretch>
        </p:blipFill>
        <p:spPr bwMode="auto">
          <a:xfrm>
            <a:off x="285750" y="1071563"/>
            <a:ext cx="864393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2214563" y="357188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Горы Казахстана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9050" y="2143125"/>
              <a:ext cx="3830638" cy="2687638"/>
            </p14:xfrm>
          </p:contentPart>
        </mc:Choice>
        <mc:Fallback xmlns="">
          <p:pic>
            <p:nvPicPr>
              <p:cNvPr id="102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9690" y="2133765"/>
                <a:ext cx="3849357" cy="27063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Пик хан - Тенгри2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8429625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2786063" y="214313"/>
            <a:ext cx="3849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Пик Хан-Тенгри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Тян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7858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357438" y="0"/>
            <a:ext cx="542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Горы Тянь-Шаня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00063" y="609600"/>
            <a:ext cx="814387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Привольно и широко раскинулись степные просторы Сарыарки: живописные гранитные массивы гор Каркаралы, Кент, Кызылрай на востоке до озера Тенгиз и гор Улытау на западе, от реки Ишим на севере до пустыни Бетпак-Дала на юге простирается широкая степь, которой казахский народ с древних времен присвоил поэтичное имя Сарыарка, что значит "желтый хребет". </a:t>
            </a:r>
          </a:p>
          <a:p>
            <a:pPr algn="just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Природа щедро одарила эту землю. Ее недра богаты полезными ископаемыми. Здесь, в самом центре евразийского материка, протянулись летние и осенние пастбища, голубым цветом сияют горы и сопки.. Название гор Каркаралы произошло от названия национального головного убора девушек-казашек — каркары, искусно расшитого бисером, бусами, шелками, украшенного бархатом, парчой и увенчанного султанчиком из совиных перьев. И как блестящая каркара — всеми цветами радуги сияют Каркаралинские горы. </a:t>
            </a:r>
          </a:p>
          <a:p>
            <a:pPr algn="just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Высота их сравнительно невелика: высшая точка— трехглавый Комсомольский пик—имеет 1403 м над уровнем моря, а над окружающими сопками он поднимается на 400—500 м. Покрыты горы сосновым и березовым лесом, разнообразной травяной растительностью. 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3214688" y="0"/>
            <a:ext cx="5072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Сарыарка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286500" y="214313"/>
            <a:ext cx="242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Сарыарка</a:t>
            </a:r>
          </a:p>
        </p:txBody>
      </p:sp>
      <p:pic>
        <p:nvPicPr>
          <p:cNvPr id="10" name="Рисунок 9" descr="горы каркарал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 b="12535"/>
          <a:stretch>
            <a:fillRect/>
          </a:stretch>
        </p:blipFill>
        <p:spPr bwMode="auto">
          <a:xfrm>
            <a:off x="214313" y="285750"/>
            <a:ext cx="50990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0"/>
          <p:cNvSpPr txBox="1">
            <a:spLocks noChangeArrowheads="1"/>
          </p:cNvSpPr>
          <p:nvPr/>
        </p:nvSpPr>
        <p:spPr bwMode="auto">
          <a:xfrm>
            <a:off x="214313" y="4286250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Горы Каркаралы</a:t>
            </a:r>
          </a:p>
        </p:txBody>
      </p:sp>
      <p:pic>
        <p:nvPicPr>
          <p:cNvPr id="12" name="Рисунок 11" descr="karkaralinky-par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3035300"/>
            <a:ext cx="4818062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357563" y="214313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Сарыарка</a:t>
            </a:r>
          </a:p>
        </p:txBody>
      </p:sp>
      <p:pic>
        <p:nvPicPr>
          <p:cNvPr id="8" name="Рисунок 7" descr="сарыарка6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горы улытау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928938"/>
            <a:ext cx="48577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5357813" y="2214563"/>
            <a:ext cx="357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Горы Улытау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Сарыарк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785813"/>
            <a:ext cx="545306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сарыарка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2911475"/>
            <a:ext cx="4929188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429000" y="0"/>
            <a:ext cx="357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Сарыарка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750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Прикаспийская низменность</a:t>
            </a:r>
          </a:p>
        </p:txBody>
      </p:sp>
      <p:sp>
        <p:nvSpPr>
          <p:cNvPr id="35844" name="Прямоугольник 8"/>
          <p:cNvSpPr>
            <a:spLocks noChangeArrowheads="1"/>
          </p:cNvSpPr>
          <p:nvPr/>
        </p:nvSpPr>
        <p:spPr bwMode="auto">
          <a:xfrm>
            <a:off x="928688" y="1000125"/>
            <a:ext cx="735806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600" b="1" i="1" u="sng">
                <a:latin typeface="Times New Roman" pitchFamily="18" charset="0"/>
                <a:cs typeface="Times New Roman" pitchFamily="18" charset="0"/>
              </a:rPr>
              <a:t>Прикаспийская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>
                <a:latin typeface="Times New Roman" pitchFamily="18" charset="0"/>
                <a:cs typeface="Times New Roman" pitchFamily="18" charset="0"/>
              </a:rPr>
              <a:t>низменность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– низменность, расположенная в Западном Казахстане. Низкая ровная поверхность во внутренней приморской части лежит ниже уровня океана (от 0 до —28 м), к окраинам поднимается до 100 м абсолютной высоты. Господствуют полупустынные ландшафты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285875" y="285750"/>
            <a:ext cx="750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Прикаспийская низменность</a:t>
            </a:r>
          </a:p>
        </p:txBody>
      </p:sp>
      <p:pic>
        <p:nvPicPr>
          <p:cNvPr id="6" name="Рисунок 5" descr="прникаспийская низменность67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2500313"/>
            <a:ext cx="61468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прикаспийская низменность 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58578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8429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Обширные участки суши, с ровной или холмистой поверхностью называют  </a:t>
            </a:r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равнинами.</a:t>
            </a:r>
          </a:p>
        </p:txBody>
      </p:sp>
      <p:pic>
        <p:nvPicPr>
          <p:cNvPr id="8196" name="Рисунок 5" descr="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46" t="6052" r="15289" b="6406"/>
          <a:stretch>
            <a:fillRect/>
          </a:stretch>
        </p:blipFill>
        <p:spPr bwMode="auto">
          <a:xfrm>
            <a:off x="285750" y="3714750"/>
            <a:ext cx="39401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1071563" y="3000375"/>
            <a:ext cx="3071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Плоская</a:t>
            </a:r>
          </a:p>
        </p:txBody>
      </p:sp>
      <p:sp>
        <p:nvSpPr>
          <p:cNvPr id="8198" name="TextBox 17"/>
          <p:cNvSpPr txBox="1">
            <a:spLocks noChangeArrowheads="1"/>
          </p:cNvSpPr>
          <p:nvPr/>
        </p:nvSpPr>
        <p:spPr bwMode="auto">
          <a:xfrm>
            <a:off x="5357813" y="3000375"/>
            <a:ext cx="357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Холмистая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928813" y="2000250"/>
            <a:ext cx="2517775" cy="1214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4500563" y="2000250"/>
            <a:ext cx="2428875" cy="1214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1" name="Рисунок 25" descr="холмистая равнина 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1" r="18750" b="12617"/>
          <a:stretch>
            <a:fillRect/>
          </a:stretch>
        </p:blipFill>
        <p:spPr bwMode="auto">
          <a:xfrm>
            <a:off x="4857750" y="3714750"/>
            <a:ext cx="4000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8715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На равнинах можно встретить одинокие возвышения в 10-20м, а иногда до 200м высотой. Это </a:t>
            </a:r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холмы.</a:t>
            </a:r>
          </a:p>
        </p:txBody>
      </p:sp>
      <p:pic>
        <p:nvPicPr>
          <p:cNvPr id="9220" name="Рисунок 4" descr="хол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500313"/>
            <a:ext cx="664368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2"/>
          <p:cNvSpPr>
            <a:spLocks/>
          </p:cNvSpPr>
          <p:nvPr/>
        </p:nvSpPr>
        <p:spPr bwMode="auto">
          <a:xfrm>
            <a:off x="1214438" y="1857375"/>
            <a:ext cx="6572250" cy="4500563"/>
          </a:xfrm>
          <a:custGeom>
            <a:avLst/>
            <a:gdLst>
              <a:gd name="T0" fmla="*/ 0 w 3675"/>
              <a:gd name="T1" fmla="*/ 2147483647 h 2683"/>
              <a:gd name="T2" fmla="*/ 2147483647 w 3675"/>
              <a:gd name="T3" fmla="*/ 2147483647 h 2683"/>
              <a:gd name="T4" fmla="*/ 2147483647 w 3675"/>
              <a:gd name="T5" fmla="*/ 2147483647 h 2683"/>
              <a:gd name="T6" fmla="*/ 0 60000 65536"/>
              <a:gd name="T7" fmla="*/ 0 60000 65536"/>
              <a:gd name="T8" fmla="*/ 0 60000 65536"/>
              <a:gd name="T9" fmla="*/ 0 w 3675"/>
              <a:gd name="T10" fmla="*/ 0 h 2683"/>
              <a:gd name="T11" fmla="*/ 3675 w 3675"/>
              <a:gd name="T12" fmla="*/ 2683 h 2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5" h="2683">
                <a:moveTo>
                  <a:pt x="0" y="2683"/>
                </a:moveTo>
                <a:cubicBezTo>
                  <a:pt x="715" y="1348"/>
                  <a:pt x="1430" y="14"/>
                  <a:pt x="2042" y="7"/>
                </a:cubicBezTo>
                <a:cubicBezTo>
                  <a:pt x="2654" y="0"/>
                  <a:pt x="3116" y="2139"/>
                  <a:pt x="3675" y="263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000375" y="285750"/>
            <a:ext cx="614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Части холма</a:t>
            </a:r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3786188" y="1000125"/>
            <a:ext cx="300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вершина</a:t>
            </a: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 rot="-3317049">
            <a:off x="1304132" y="3040856"/>
            <a:ext cx="2071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склон</a:t>
            </a:r>
          </a:p>
        </p:txBody>
      </p:sp>
      <p:sp>
        <p:nvSpPr>
          <p:cNvPr id="10247" name="TextBox 14"/>
          <p:cNvSpPr txBox="1">
            <a:spLocks noChangeArrowheads="1"/>
          </p:cNvSpPr>
          <p:nvPr/>
        </p:nvSpPr>
        <p:spPr bwMode="auto">
          <a:xfrm rot="3893599">
            <a:off x="6011863" y="3079750"/>
            <a:ext cx="157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склон</a:t>
            </a:r>
          </a:p>
        </p:txBody>
      </p: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0" y="6149975"/>
            <a:ext cx="335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подошва</a:t>
            </a:r>
          </a:p>
        </p:txBody>
      </p: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7000875" y="6149975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подошва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285750"/>
            <a:ext cx="8858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Подошва (подножие)- 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это место, где начинается холм (гора).</a:t>
            </a:r>
            <a:endParaRPr lang="ru-RU" sz="40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2071688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Вершина – 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самая высокая часть холма или горы.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85750" y="3643313"/>
            <a:ext cx="8572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Склоны – 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это часть горы или холма, которая располагается между подошвой и вершиной. Склоны бывают крутые и пологие.</a:t>
            </a:r>
            <a:endParaRPr lang="ru-RU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8358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На холмистых равнинах иногда можно увидеть резкие ветвистые углубления с крутыми склонами и узким дном. Это </a:t>
            </a:r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овраги.</a:t>
            </a:r>
          </a:p>
        </p:txBody>
      </p:sp>
      <p:pic>
        <p:nvPicPr>
          <p:cNvPr id="12292" name="Рисунок 3" descr="овраг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2189163"/>
            <a:ext cx="28575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овраг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4" r="-153"/>
          <a:stretch>
            <a:fillRect/>
          </a:stretch>
        </p:blipFill>
        <p:spPr bwMode="auto">
          <a:xfrm>
            <a:off x="214313" y="2786063"/>
            <a:ext cx="5500687" cy="38687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428625" y="214313"/>
            <a:ext cx="82867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Есть равнины на которых возвышаются холмы и гряды, высота  которых более 500 метров над уровнем моря. Их называют </a:t>
            </a:r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плоскогорьями.</a:t>
            </a:r>
          </a:p>
        </p:txBody>
      </p:sp>
      <p:pic>
        <p:nvPicPr>
          <p:cNvPr id="13317" name="Рисунок 7" descr="плоскогорье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11"/>
          <a:stretch>
            <a:fillRect/>
          </a:stretch>
        </p:blipFill>
        <p:spPr bwMode="auto">
          <a:xfrm>
            <a:off x="1500188" y="3286125"/>
            <a:ext cx="6215062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Фоны для презентаций\10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Горы –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это обширные участки земной поверхности, высоко приподнятые над прилегающими равнинами. Горы намного выше холмов. По высоте горы бывают </a:t>
            </a:r>
          </a:p>
          <a:p>
            <a:pPr algn="just" eaLnBrk="1" hangingPunct="1"/>
            <a:endParaRPr lang="ru-RU" sz="4000" b="1" i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4000" b="1" i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4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143000" y="2428875"/>
            <a:ext cx="2874963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0" y="2428875"/>
            <a:ext cx="2830513" cy="1133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57188" y="3429000"/>
            <a:ext cx="242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Низкие 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6643688" y="34290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Высокие</a:t>
            </a:r>
          </a:p>
        </p:txBody>
      </p:sp>
      <p:pic>
        <p:nvPicPr>
          <p:cNvPr id="14344" name="Рисунок 8" descr="0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3" b="11180"/>
          <a:stretch>
            <a:fillRect/>
          </a:stretch>
        </p:blipFill>
        <p:spPr bwMode="auto">
          <a:xfrm>
            <a:off x="214313" y="4143375"/>
            <a:ext cx="40560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1" descr="chimbula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121150"/>
            <a:ext cx="38576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Формы поверхности суши. 4 кла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Формы поверхности суши. 4 класс</Template>
  <TotalTime>10</TotalTime>
  <Words>575</Words>
  <Application>Microsoft Office PowerPoint</Application>
  <PresentationFormat>Экран (4:3)</PresentationFormat>
  <Paragraphs>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Формы поверхности суши.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</dc:creator>
  <cp:lastModifiedBy>Ермек</cp:lastModifiedBy>
  <cp:revision>2</cp:revision>
  <dcterms:created xsi:type="dcterms:W3CDTF">2012-12-26T13:18:15Z</dcterms:created>
  <dcterms:modified xsi:type="dcterms:W3CDTF">2012-12-26T13:28:43Z</dcterms:modified>
</cp:coreProperties>
</file>