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8" r:id="rId3"/>
    <p:sldId id="280" r:id="rId4"/>
    <p:sldId id="281" r:id="rId5"/>
    <p:sldId id="290" r:id="rId6"/>
    <p:sldId id="291" r:id="rId7"/>
    <p:sldId id="285" r:id="rId8"/>
    <p:sldId id="287" r:id="rId9"/>
    <p:sldId id="288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6E626D-FC9C-4803-B928-D8A75C1840C5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64D093-7B72-413C-AA02-CA1A9FAAE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57166"/>
            <a:ext cx="7556296" cy="1919706"/>
          </a:xfrm>
        </p:spPr>
        <p:txBody>
          <a:bodyPr>
            <a:normAutofit fontScale="62500" lnSpcReduction="20000"/>
          </a:bodyPr>
          <a:lstStyle/>
          <a:p>
            <a:r>
              <a:rPr lang="ru-RU" sz="9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Семья и семейные                    ценности.</a:t>
            </a:r>
          </a:p>
          <a:p>
            <a:endParaRPr lang="ru-RU" dirty="0"/>
          </a:p>
        </p:txBody>
      </p:sp>
      <p:pic>
        <p:nvPicPr>
          <p:cNvPr id="4" name="Рисунок 3" descr="http://www.chel-15.ru/uploads/58iul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3500462" cy="32147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Рисунок 4" descr="http://www.chel-15.ru/uploads/1210930198040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571900" cy="32147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6016" y="5229200"/>
            <a:ext cx="403244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r>
              <a:rPr lang="ru-RU" dirty="0" smtClean="0"/>
              <a:t>читель начальных классов</a:t>
            </a:r>
          </a:p>
          <a:p>
            <a:pPr algn="ctr"/>
            <a:r>
              <a:rPr lang="ru-RU" dirty="0" smtClean="0"/>
              <a:t>МБОУ </a:t>
            </a:r>
            <a:r>
              <a:rPr lang="ru-RU" dirty="0" err="1" smtClean="0"/>
              <a:t>Рассветовской</a:t>
            </a:r>
            <a:r>
              <a:rPr lang="ru-RU" dirty="0" smtClean="0"/>
              <a:t> СОШ</a:t>
            </a:r>
          </a:p>
          <a:p>
            <a:pPr algn="ctr"/>
            <a:r>
              <a:rPr lang="ru-RU" dirty="0" err="1" smtClean="0"/>
              <a:t>Бандурина</a:t>
            </a:r>
            <a:r>
              <a:rPr lang="ru-RU" dirty="0" smtClean="0"/>
              <a:t> </a:t>
            </a:r>
            <a:r>
              <a:rPr lang="ru-RU" smtClean="0"/>
              <a:t>Алена Андреевна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Важнейшими функциями семьи следует считать такие: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воспитательная,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хозяйственно-бытовая,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экономическая,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социально-статусная,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психотерапевтическая,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репродуктивная,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сексуально-эротическая,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духовное общение,</a:t>
            </a:r>
          </a:p>
          <a:p>
            <a:pPr lvl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досуговая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bebe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93" y="1412776"/>
            <a:ext cx="3251107" cy="3960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жизнедеятельности современной семьи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первостепенное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значение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приобретают функции,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связанные с общением,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взаимопомощью,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эмоциональными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отношениями супругов,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родителей и детей.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9938" name="Picture 2" descr="http://mir-svadbi.ru/wp-content/uploads/2012/02/semeynyiy-dosu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53374"/>
            <a:ext cx="3275856" cy="33122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34096" cy="13010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Требования, предъявляемые обществом к семье.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1.Создание условий для всестороннего развития личности.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2.Эмоциональная поддержка престарелых родителей.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3.Воспитание детей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и подростков,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основанное на любви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и доверии.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8914" name="Picture 2" descr="http://a.passion.ru/sh/0705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645024"/>
            <a:ext cx="2987824" cy="23336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</a:rPr>
              <a:t>Семья для ребенка –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это место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его рождения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становления.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foto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31640" y="3645024"/>
            <a:ext cx="3643338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C:\Documents and Settings\Admin\Рабочий стол\школа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43504" y="1500174"/>
            <a:ext cx="3643339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04664"/>
            <a:ext cx="7746064" cy="5843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семье ребенок получает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азы знаний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 окружающем мире,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  в дальнейшем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саму культуру.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gcal_93_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1844824"/>
            <a:ext cx="3331712" cy="44644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Семья -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это определенный морально-психологический климат, это школа отношений с людьми.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://old-church.net/sites/default/files/20032056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96952"/>
            <a:ext cx="4143404" cy="32670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 семье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складываются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представления ребенка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 добре и зле,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 порядочности,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 уважительном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отношении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к материальным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и духовным ценностям.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memo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690" y="1124744"/>
            <a:ext cx="3220310" cy="480008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 семье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близкими людьми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он переживает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чувства любви,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дружбы, долга,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ответственности,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справедливости.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momshand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88" y="857250"/>
            <a:ext cx="3643312" cy="5072063"/>
          </a:xfr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семье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ребенок включается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во все жизненно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важные виды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деятельности –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интеллектуальную,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познавательную,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трудовую, общественную,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игровую,  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творческую и другие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bebek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068" y="476672"/>
            <a:ext cx="3429932" cy="37993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Особенностью семейного воспитания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является то,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что оно органично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сливается со всей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жизнедеятельностью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человека.</a:t>
            </a:r>
          </a:p>
          <a:p>
            <a:endParaRPr lang="ru-RU" dirty="0"/>
          </a:p>
        </p:txBody>
      </p:sp>
      <p:pic>
        <p:nvPicPr>
          <p:cNvPr id="4" name="Picture 2" descr="bebe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914372" cy="40164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Семья…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Семья – это то, что мы делим на всех,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Всем понемножку: и слёзы, и смех,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Семья – это то, что с тобою всегда.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Пусть мчатся секунды, недели, года,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Но стены родные, отчий твой дом –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Сердце навеки останется в нём!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Растим человека!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Мы с вами - родители 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И в наших силах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помочь своему ребенку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вырасти добрым, умным,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активным, сильным,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смелым, храбрым,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ответственным, творческим…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Одним словом  ЧЕЛОВЕКОМ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3" descr="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8680"/>
            <a:ext cx="2636366" cy="38738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705992" cy="9269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ru-RU" dirty="0" smtClean="0">
                <a:solidFill>
                  <a:srgbClr val="002060"/>
                </a:solidFill>
              </a:rPr>
              <a:t>Правила разумного воспитания.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dirty="0" smtClean="0">
                <a:solidFill>
                  <a:srgbClr val="002060"/>
                </a:solidFill>
              </a:rPr>
              <a:t>Правило 1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a105.odnoklassniki.ru/getImage?photoId=446947950383&amp;photoType=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714908" cy="47149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002060"/>
                </a:solidFill>
              </a:rPr>
              <a:t>Правило 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a105.odnoklassniki.ru/getImage?photoId=446947950639&amp;photoType=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4625197" cy="46513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Правило 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a105.odnoklassniki.ru/getImage?photoId=446947950895&amp;photoType=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54163"/>
            <a:ext cx="4625197" cy="4525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Правило 4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a105.odnoklassniki.ru/getImage?photoId=446947951151&amp;photoType=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solidFill>
                  <a:srgbClr val="002060"/>
                </a:solidFill>
              </a:rPr>
              <a:t>Правило 5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a105.odnoklassniki.ru/getImage?photoId=446947951407&amp;photoType=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       Правило 6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a105.odnoklassniki.ru/getImage?photoId=446947951663&amp;photoType=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</a:t>
            </a:r>
            <a:r>
              <a:rPr lang="ru-RU" dirty="0" smtClean="0">
                <a:solidFill>
                  <a:srgbClr val="002060"/>
                </a:solidFill>
              </a:rPr>
              <a:t>Правило 7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a105.odnoklassniki.ru/getImage?photoId=446947951919&amp;photoType=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</a:t>
            </a:r>
            <a:r>
              <a:rPr lang="ru-RU" dirty="0" smtClean="0">
                <a:solidFill>
                  <a:srgbClr val="002060"/>
                </a:solidFill>
              </a:rPr>
              <a:t>Правило 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a105.odnoklassniki.ru/getImage?photoId=446947952175&amp;photoType=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002060"/>
                </a:solidFill>
              </a:rPr>
              <a:t>Правило 9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a105.odnoklassniki.ru/getImage?photoId=446947952431&amp;photoType=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286412" cy="492922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« Плохо человеку, когда он один, </a:t>
            </a:r>
            <a:b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</a:b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 горе одному, один не воин» </a:t>
            </a:r>
            <a:r>
              <a:rPr lang="ru-RU" sz="22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В.В Маяковский.</a:t>
            </a:r>
            <a:endParaRPr lang="ru-RU" sz="2200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3857628"/>
            <a:ext cx="4286280" cy="222249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314" name="Picture 2" descr="http://cs5376.vkontakte.ru/u2329952/145447371/y_29cb47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357430"/>
            <a:ext cx="3000396" cy="4286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3318" name="Picture 6" descr="http://3.bp.blogspot.com/-tnj9aNO9mzQ/T9JkQ_QUMMI/AAAAAAAABGM/qiho5EU0dlA/s1600/6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4572032" cy="4286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</a:t>
            </a:r>
            <a:r>
              <a:rPr lang="ru-RU" dirty="0" smtClean="0">
                <a:solidFill>
                  <a:srgbClr val="002060"/>
                </a:solidFill>
              </a:rPr>
              <a:t>Правило 10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a105.odnoklassniki.ru/getImage?photoId=446947952687&amp;photoType=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1.dvinainform.ru/data/files/ca/34/000034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4191000" cy="3143250"/>
          </a:xfrm>
          <a:prstGeom prst="rect">
            <a:avLst/>
          </a:prstGeom>
          <a:noFill/>
        </p:spPr>
      </p:pic>
      <p:pic>
        <p:nvPicPr>
          <p:cNvPr id="13316" name="Picture 4" descr="http://teron.ru/uploads/monthly_02_2013/rent-81263-0-58229200-1360754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466879" cy="2952328"/>
          </a:xfrm>
          <a:prstGeom prst="rect">
            <a:avLst/>
          </a:prstGeom>
          <a:noFill/>
        </p:spPr>
      </p:pic>
      <p:pic>
        <p:nvPicPr>
          <p:cNvPr id="13318" name="Picture 6" descr="http://svyatogorsk.in.ua/download/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99" y="260648"/>
            <a:ext cx="2289539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404664"/>
            <a:ext cx="475252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Будьте счастливы!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 anchor="t" anchorCtr="0">
            <a:prstTxWarp prst="textTriangleInverted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СЕМЬЯ ПОМОГЛА ЧЕЛОВЕКУ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Появиться 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на свет,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 вырасти,</a:t>
            </a:r>
            <a:br>
              <a:rPr lang="ru-RU" sz="3500" b="1" dirty="0" smtClean="0">
                <a:solidFill>
                  <a:srgbClr val="C00000"/>
                </a:solidFill>
              </a:rPr>
            </a:br>
            <a:r>
              <a:rPr lang="ru-RU" sz="3500" b="1" dirty="0" smtClean="0">
                <a:solidFill>
                  <a:srgbClr val="C00000"/>
                </a:solidFill>
              </a:rPr>
              <a:t>жить.</a:t>
            </a:r>
            <a:r>
              <a:rPr lang="ru-RU" sz="3500" b="1" dirty="0" smtClean="0"/>
              <a:t/>
            </a:r>
            <a:br>
              <a:rPr lang="ru-RU" sz="3500" b="1" dirty="0" smtClean="0"/>
            </a:br>
            <a:endParaRPr lang="ru-RU" sz="3500" b="1" dirty="0"/>
          </a:p>
        </p:txBody>
      </p:sp>
      <p:pic>
        <p:nvPicPr>
          <p:cNvPr id="5" name="Picture 2" descr="bebe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2500330" cy="23574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4" descr="foto 2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67744" y="3933056"/>
            <a:ext cx="2500330" cy="27146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3" name="il_fi" descr="http://aifudm.net/upload/iblock/2be/2be2df07354b2176d9475a82e5a651fa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64088" y="3789040"/>
            <a:ext cx="3300410" cy="2743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</a:rPr>
              <a:t>Вне семьи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на протяжении всей истории человечества было невозможно не только нормальное существование, но даже физическое выживание.</a:t>
            </a:r>
          </a:p>
          <a:p>
            <a:endParaRPr lang="ru-RU" dirty="0"/>
          </a:p>
        </p:txBody>
      </p:sp>
      <p:pic>
        <p:nvPicPr>
          <p:cNvPr id="45058" name="Picture 2" descr="http://uchitelu.net/sites/default/files/ehow12-main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77072"/>
            <a:ext cx="2520280" cy="2520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002060"/>
                </a:solidFill>
              </a:rPr>
              <a:t>Человек и семья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 в сегодняшнем цивилизованном мире, люди все равно стремятся держаться вместе, уживаться друг с другом, несмотря на связанные с этим трудности.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Человека без семьи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трудно считать вполне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счастливым.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bebek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2979315" cy="24928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СЕМЬЯ – ЭТО: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трудовой коллектив,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моральная опора,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высшие человеческие привязанности (любовь, дружба),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пространство для отдыха,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школа доброты,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многообразная система отношений с родителями, братьями, сестрами, родными и знакомыми,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мораль и вкусы,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манеры и привычки,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мировоззрение и убеждения,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характер и идеалы…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Основы всего этого закладываются в семье.</a:t>
            </a:r>
          </a:p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endParaRPr lang="ru-RU" dirty="0"/>
          </a:p>
        </p:txBody>
      </p:sp>
      <p:pic>
        <p:nvPicPr>
          <p:cNvPr id="26626" name="Picture 2" descr="http://psyxologiya.ru/wp-content/uploads/2012/01/utolit-zhazhdu-kipuchej-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3071834" cy="2000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4320480" cy="1368152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Семья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il_fi" descr="http://medpravda.com/wp-content/uploads/2012/07/family-do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185736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людей, состоящая из родителей, детей, внуков и близких родственников, живущих вместе.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715015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родственников, дружная и сплоченная общими интересами.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современной литературе семья определяется как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8800"/>
            <a:ext cx="74574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C00000"/>
                </a:solidFill>
              </a:rPr>
              <a:t>«Малая социальная группа, основанная на любви, брачном союзе и родственных отношениях; объединенная общностью быта и ведением хозяйства, правовыми и нравственными отношениями, рождением и воспитанием детей»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2412</TotalTime>
  <Words>554</Words>
  <Application>Microsoft Office PowerPoint</Application>
  <PresentationFormat>Экран (4:3)</PresentationFormat>
  <Paragraphs>130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Слайд 1</vt:lpstr>
      <vt:lpstr>Семья…</vt:lpstr>
      <vt:lpstr>« Плохо человеку, когда он один,   горе одному, один не воин» В.В Маяковский.</vt:lpstr>
      <vt:lpstr>СЕМЬЯ ПОМОГЛА ЧЕЛОВЕКУ</vt:lpstr>
      <vt:lpstr>   Вне семьи</vt:lpstr>
      <vt:lpstr>                Человек и семья</vt:lpstr>
      <vt:lpstr>СЕМЬЯ – ЭТО:</vt:lpstr>
      <vt:lpstr>Семья</vt:lpstr>
      <vt:lpstr>В современной литературе семья определяется как </vt:lpstr>
      <vt:lpstr>Важнейшими функциями семьи следует считать такие:</vt:lpstr>
      <vt:lpstr>В жизнедеятельности современной семьи</vt:lpstr>
      <vt:lpstr>Требования, предъявляемые обществом к семье.</vt:lpstr>
      <vt:lpstr>Семья для ребенка –</vt:lpstr>
      <vt:lpstr>Слайд 14</vt:lpstr>
      <vt:lpstr>Семья -</vt:lpstr>
      <vt:lpstr>В семье</vt:lpstr>
      <vt:lpstr>В семье</vt:lpstr>
      <vt:lpstr>В семье</vt:lpstr>
      <vt:lpstr>Особенностью семейного воспитания</vt:lpstr>
      <vt:lpstr>Растим человека!</vt:lpstr>
      <vt:lpstr>            Правила разумного воспитания.                              Правило 1  </vt:lpstr>
      <vt:lpstr>                         Правило 2</vt:lpstr>
      <vt:lpstr>                          Правило 3</vt:lpstr>
      <vt:lpstr>                         Правило 4</vt:lpstr>
      <vt:lpstr>                           Правило 5</vt:lpstr>
      <vt:lpstr>                          Правило 6</vt:lpstr>
      <vt:lpstr>                       Правило 7</vt:lpstr>
      <vt:lpstr>                        Правило 8</vt:lpstr>
      <vt:lpstr>                        Правило 9</vt:lpstr>
      <vt:lpstr>                       Правило 10</vt:lpstr>
      <vt:lpstr>Слайд 31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образцова</dc:title>
  <dc:creator>joker</dc:creator>
  <cp:lastModifiedBy>Алёна</cp:lastModifiedBy>
  <cp:revision>115</cp:revision>
  <dcterms:created xsi:type="dcterms:W3CDTF">2012-08-16T10:27:56Z</dcterms:created>
  <dcterms:modified xsi:type="dcterms:W3CDTF">2015-10-23T13:25:52Z</dcterms:modified>
</cp:coreProperties>
</file>