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1" r:id="rId2"/>
    <p:sldId id="313" r:id="rId3"/>
    <p:sldId id="316" r:id="rId4"/>
    <p:sldId id="31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BC87-9FA3-439E-BEC6-8E8DAEBB7A5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3B409-B119-4471-A40D-3332BE491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7200" b="1" dirty="0" smtClean="0">
                <a:solidFill>
                  <a:srgbClr val="7030A0"/>
                </a:solidFill>
              </a:rPr>
              <a:t>Литературное чтение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RR\Рабочий стол\2КЛ 002.jpg"/>
          <p:cNvPicPr/>
          <p:nvPr/>
        </p:nvPicPr>
        <p:blipFill>
          <a:blip r:embed="rId2" cstate="print"/>
          <a:srcRect l="5270" t="15939" r="12255" b="8634"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RR\Рабочий стол\2КЛ 003.jpg"/>
          <p:cNvPicPr/>
          <p:nvPr/>
        </p:nvPicPr>
        <p:blipFill>
          <a:blip r:embed="rId3" cstate="print"/>
          <a:srcRect l="11728" t="10227" r="4027" b="5256"/>
          <a:stretch>
            <a:fillRect/>
          </a:stretch>
        </p:blipFill>
        <p:spPr bwMode="auto">
          <a:xfrm>
            <a:off x="5000629" y="0"/>
            <a:ext cx="414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RR\Рабочий стол\2КЛ.jpg"/>
          <p:cNvPicPr/>
          <p:nvPr/>
        </p:nvPicPr>
        <p:blipFill>
          <a:blip r:embed="rId2" cstate="print"/>
          <a:srcRect t="3963" r="8605" b="11422"/>
          <a:stretch>
            <a:fillRect/>
          </a:stretch>
        </p:blipFill>
        <p:spPr bwMode="auto">
          <a:xfrm>
            <a:off x="0" y="0"/>
            <a:ext cx="478631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RR\Рабочий стол\2КЛ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0"/>
            <a:ext cx="442912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lphabe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500042"/>
            <a:ext cx="4085585" cy="5429288"/>
          </a:xfrm>
          <a:prstGeom prst="rect">
            <a:avLst/>
          </a:prstGeom>
        </p:spPr>
      </p:pic>
      <p:pic>
        <p:nvPicPr>
          <p:cNvPr id="4" name="Рисунок 3" descr="4695b812392c.png"/>
          <p:cNvPicPr>
            <a:picLocks noChangeAspect="1"/>
          </p:cNvPicPr>
          <p:nvPr/>
        </p:nvPicPr>
        <p:blipFill>
          <a:blip r:embed="rId3" cstate="print"/>
          <a:srcRect b="6802"/>
          <a:stretch>
            <a:fillRect/>
          </a:stretch>
        </p:blipFill>
        <p:spPr>
          <a:xfrm>
            <a:off x="2000232" y="571480"/>
            <a:ext cx="1820357" cy="1993424"/>
          </a:xfrm>
          <a:prstGeom prst="rect">
            <a:avLst/>
          </a:prstGeom>
        </p:spPr>
      </p:pic>
      <p:pic>
        <p:nvPicPr>
          <p:cNvPr id="5" name="Рисунок 4" descr="1fcdb2e1fda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071810"/>
            <a:ext cx="1162176" cy="1952212"/>
          </a:xfrm>
          <a:prstGeom prst="rect">
            <a:avLst/>
          </a:prstGeom>
        </p:spPr>
      </p:pic>
      <p:pic>
        <p:nvPicPr>
          <p:cNvPr id="6" name="Рисунок 5" descr="1a6fd84ff4b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571876"/>
            <a:ext cx="2321390" cy="2500330"/>
          </a:xfrm>
          <a:prstGeom prst="rect">
            <a:avLst/>
          </a:prstGeom>
        </p:spPr>
      </p:pic>
      <p:pic>
        <p:nvPicPr>
          <p:cNvPr id="7" name="Рисунок 6" descr="nez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571480"/>
            <a:ext cx="1797992" cy="229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207</cp:revision>
  <dcterms:created xsi:type="dcterms:W3CDTF">2014-09-21T13:33:40Z</dcterms:created>
  <dcterms:modified xsi:type="dcterms:W3CDTF">2015-11-03T15:31:43Z</dcterms:modified>
</cp:coreProperties>
</file>