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BE3A-0B55-4EEE-A07E-C13A90BFC1C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DE02-CE30-47FE-8CB8-0E547117F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"/>
            <a:ext cx="5429256" cy="85723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Э. Успенский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my-lib.ru/edimg/news/4/f/4/a/4f4adcbf8c6f66dcfc8a3282ac2bf10a_big.jpg"/>
          <p:cNvPicPr>
            <a:picLocks noChangeAspect="1" noChangeArrowheads="1"/>
          </p:cNvPicPr>
          <p:nvPr/>
        </p:nvPicPr>
        <p:blipFill>
          <a:blip r:embed="rId2" cstate="print"/>
          <a:srcRect l="9624" r="8563"/>
          <a:stretch>
            <a:fillRect/>
          </a:stretch>
        </p:blipFill>
        <p:spPr bwMode="auto">
          <a:xfrm>
            <a:off x="0" y="0"/>
            <a:ext cx="2571736" cy="2420441"/>
          </a:xfrm>
          <a:prstGeom prst="rect">
            <a:avLst/>
          </a:prstGeom>
          <a:noFill/>
        </p:spPr>
      </p:pic>
      <p:pic>
        <p:nvPicPr>
          <p:cNvPr id="4102" name="Picture 6" descr="http://cbs-solncevo.ru/wp-content/uploads/2012/12/E%60duard-Uspen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829" y="2000240"/>
            <a:ext cx="4641171" cy="4857760"/>
          </a:xfrm>
          <a:prstGeom prst="rect">
            <a:avLst/>
          </a:prstGeom>
          <a:noFill/>
        </p:spPr>
      </p:pic>
      <p:pic>
        <p:nvPicPr>
          <p:cNvPr id="4104" name="Picture 8" descr="http://www.bookdk.com/super/300/41/97858934303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2124257" cy="3214710"/>
          </a:xfrm>
          <a:prstGeom prst="rect">
            <a:avLst/>
          </a:prstGeom>
          <a:noFill/>
        </p:spPr>
      </p:pic>
      <p:sp>
        <p:nvSpPr>
          <p:cNvPr id="4106" name="AutoShape 10" descr="http://darjakaisa.ru/uploads/posts/2009-02/1234262001_d965003934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darjakaisa.ru/uploads/posts/2009-02/1234262001_d965003934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500438"/>
            <a:ext cx="2143124" cy="3214686"/>
          </a:xfrm>
          <a:prstGeom prst="rect">
            <a:avLst/>
          </a:prstGeom>
          <a:noFill/>
        </p:spPr>
      </p:pic>
      <p:pic>
        <p:nvPicPr>
          <p:cNvPr id="4110" name="Picture 14" descr="http://www.mosstroy.su/images/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785794"/>
            <a:ext cx="1714512" cy="249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ld.prodalit.ru/images/95000/9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3810000" cy="5924550"/>
          </a:xfrm>
          <a:prstGeom prst="rect">
            <a:avLst/>
          </a:prstGeom>
          <a:noFill/>
        </p:spPr>
      </p:pic>
      <p:pic>
        <p:nvPicPr>
          <p:cNvPr id="1030" name="Picture 6" descr="http://www.libex.ru/dimg/13d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2678907" cy="3571876"/>
          </a:xfrm>
          <a:prstGeom prst="rect">
            <a:avLst/>
          </a:prstGeom>
          <a:noFill/>
        </p:spPr>
      </p:pic>
      <p:pic>
        <p:nvPicPr>
          <p:cNvPr id="1032" name="Picture 8" descr="http://files.books.ru/pic/172001-173000/172166/172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07541"/>
            <a:ext cx="2500298" cy="385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4972056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а</a:t>
            </a:r>
            <a:r>
              <a:rPr lang="ru-RU" dirty="0" smtClean="0"/>
              <a:t>рфа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4143380"/>
            <a:ext cx="2971824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скрипка</a:t>
            </a:r>
            <a:endParaRPr lang="ru-RU" sz="4000" dirty="0"/>
          </a:p>
        </p:txBody>
      </p:sp>
      <p:sp>
        <p:nvSpPr>
          <p:cNvPr id="15362" name="AutoShape 2" descr="http://im2-tub-ru.yandex.net/i?id=142153820-29-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im2-tub-ru.yandex.net/i?id=142153820-29-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img1.liveinternet.ru/images/attach/c/8/102/422/102422761_5.jpg"/>
          <p:cNvPicPr>
            <a:picLocks noChangeAspect="1" noChangeArrowheads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1142976" y="571480"/>
            <a:ext cx="3394389" cy="3500462"/>
          </a:xfrm>
          <a:prstGeom prst="rect">
            <a:avLst/>
          </a:prstGeom>
          <a:noFill/>
        </p:spPr>
      </p:pic>
      <p:pic>
        <p:nvPicPr>
          <p:cNvPr id="15368" name="Picture 8" descr="http://www.interfotki.ru/content/photo/15/96/159674/k1yawl_c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2643176" cy="3524234"/>
          </a:xfrm>
          <a:prstGeom prst="rect">
            <a:avLst/>
          </a:prstGeom>
          <a:noFill/>
        </p:spPr>
      </p:pic>
      <p:pic>
        <p:nvPicPr>
          <p:cNvPr id="15370" name="Picture 10" descr="http://www.graycell.ru/picture/big/skripk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8629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ld.prodalit.ru/images/95000/9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3810000" cy="5924550"/>
          </a:xfrm>
          <a:prstGeom prst="rect">
            <a:avLst/>
          </a:prstGeom>
          <a:noFill/>
        </p:spPr>
      </p:pic>
      <p:pic>
        <p:nvPicPr>
          <p:cNvPr id="1030" name="Picture 6" descr="http://www.libex.ru/dimg/13d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2678907" cy="3571876"/>
          </a:xfrm>
          <a:prstGeom prst="rect">
            <a:avLst/>
          </a:prstGeom>
          <a:noFill/>
        </p:spPr>
      </p:pic>
      <p:pic>
        <p:nvPicPr>
          <p:cNvPr id="1032" name="Picture 8" descr="http://files.books.ru/pic/172001-173000/172166/172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07541"/>
            <a:ext cx="2500298" cy="385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питомник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.tumix.ru/common-1200x700/0/data/content/147._obshestvo_24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217197" cy="3714776"/>
          </a:xfrm>
          <a:prstGeom prst="rect">
            <a:avLst/>
          </a:prstGeom>
          <a:noFill/>
        </p:spPr>
      </p:pic>
      <p:sp>
        <p:nvSpPr>
          <p:cNvPr id="16388" name="AutoShape 4" descr="http://www.evrosad7.ru/files/Image/catalog/%D0%9Beto_2011/April_2013/DSC_0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www.evrosad7.ru/files/Image/catalog/%D0%9Beto_2011/April_2013/DSC_016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://www.evrosad7.ru/files/Image/catalog/%D0%9Beto_2011/April_2013/DSC_016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evrosad7.ru/files/Image/catalog/%D0%9Beto_2011/April_2013/DSC_016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8577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Застава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sz="3100" b="1" dirty="0" smtClean="0"/>
              <a:t>посёлок пограничников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hotopolygon.com/photo/fit/50/4234/22987.jpg.700"/>
          <p:cNvPicPr>
            <a:picLocks noChangeAspect="1" noChangeArrowheads="1"/>
          </p:cNvPicPr>
          <p:nvPr/>
        </p:nvPicPr>
        <p:blipFill>
          <a:blip r:embed="rId2" cstate="print"/>
          <a:srcRect l="19565" t="20927"/>
          <a:stretch>
            <a:fillRect/>
          </a:stretch>
        </p:blipFill>
        <p:spPr bwMode="auto">
          <a:xfrm>
            <a:off x="214282" y="5124469"/>
            <a:ext cx="2643206" cy="1733531"/>
          </a:xfrm>
          <a:prstGeom prst="rect">
            <a:avLst/>
          </a:prstGeom>
          <a:noFill/>
        </p:spPr>
      </p:pic>
      <p:pic>
        <p:nvPicPr>
          <p:cNvPr id="18436" name="Picture 4" descr="http://www.1tvnet.ru/images/evrovid/o_637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3" y="5143513"/>
            <a:ext cx="2285983" cy="1714488"/>
          </a:xfrm>
          <a:prstGeom prst="rect">
            <a:avLst/>
          </a:prstGeom>
          <a:noFill/>
        </p:spPr>
      </p:pic>
      <p:pic>
        <p:nvPicPr>
          <p:cNvPr id="18438" name="Picture 6" descr="http://pogranichniki.ru/2018/pogranichn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4214782" cy="3161087"/>
          </a:xfrm>
          <a:prstGeom prst="rect">
            <a:avLst/>
          </a:prstGeom>
          <a:noFill/>
        </p:spPr>
      </p:pic>
      <p:pic>
        <p:nvPicPr>
          <p:cNvPr id="18440" name="Picture 8" descr="http://img1.liveinternet.ru/images/attach/c/8/101/412/101412543_1306531765_3362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285" y="3357562"/>
            <a:ext cx="2441715" cy="1734336"/>
          </a:xfrm>
          <a:prstGeom prst="rect">
            <a:avLst/>
          </a:prstGeom>
          <a:noFill/>
        </p:spPr>
      </p:pic>
      <p:pic>
        <p:nvPicPr>
          <p:cNvPr id="18442" name="Picture 10" descr="http://ok-inform.ru/images/2013/january/RIAN_01052479.LR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1" y="5143513"/>
            <a:ext cx="2545527" cy="1714488"/>
          </a:xfrm>
          <a:prstGeom prst="rect">
            <a:avLst/>
          </a:prstGeom>
          <a:noFill/>
        </p:spPr>
      </p:pic>
      <p:pic>
        <p:nvPicPr>
          <p:cNvPr id="18444" name="Picture 12" descr="http://f.azh.kz/news/128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"/>
            <a:ext cx="4214810" cy="327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Э. Успенский</vt:lpstr>
      <vt:lpstr>Слайд 2</vt:lpstr>
      <vt:lpstr>арфа</vt:lpstr>
      <vt:lpstr>Слайд 4</vt:lpstr>
      <vt:lpstr>питомник</vt:lpstr>
      <vt:lpstr>Застава  ( посёлок пограничников)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Э. Успенский</dc:title>
  <dc:creator>USER</dc:creator>
  <cp:lastModifiedBy>USER</cp:lastModifiedBy>
  <cp:revision>10</cp:revision>
  <dcterms:created xsi:type="dcterms:W3CDTF">2013-11-10T15:03:26Z</dcterms:created>
  <dcterms:modified xsi:type="dcterms:W3CDTF">2013-11-10T16:53:53Z</dcterms:modified>
</cp:coreProperties>
</file>