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61" r:id="rId5"/>
    <p:sldId id="263" r:id="rId6"/>
    <p:sldId id="264" r:id="rId7"/>
    <p:sldId id="265" r:id="rId8"/>
    <p:sldId id="269" r:id="rId9"/>
    <p:sldId id="267" r:id="rId10"/>
    <p:sldId id="26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37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B247-C694-4E2D-974D-785971012E6B}" type="datetimeFigureOut">
              <a:rPr lang="ru-RU" smtClean="0"/>
              <a:pPr/>
              <a:t>30.10.2015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3ABEA7E-F6E9-4BFC-A202-C2D55558BC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B247-C694-4E2D-974D-785971012E6B}" type="datetimeFigureOut">
              <a:rPr lang="ru-RU" smtClean="0"/>
              <a:pPr/>
              <a:t>30.10.2015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BEA7E-F6E9-4BFC-A202-C2D55558BC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F3ABEA7E-F6E9-4BFC-A202-C2D55558BC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B247-C694-4E2D-974D-785971012E6B}" type="datetimeFigureOut">
              <a:rPr lang="ru-RU" smtClean="0"/>
              <a:pPr/>
              <a:t>30.10.2015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B247-C694-4E2D-974D-785971012E6B}" type="datetimeFigureOut">
              <a:rPr lang="ru-RU" smtClean="0"/>
              <a:pPr/>
              <a:t>30.10.2015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F3ABEA7E-F6E9-4BFC-A202-C2D55558BC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B247-C694-4E2D-974D-785971012E6B}" type="datetimeFigureOut">
              <a:rPr lang="ru-RU" smtClean="0"/>
              <a:pPr/>
              <a:t>30.10.2015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3ABEA7E-F6E9-4BFC-A202-C2D55558BC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7A7EB247-C694-4E2D-974D-785971012E6B}" type="datetimeFigureOut">
              <a:rPr lang="ru-RU" smtClean="0"/>
              <a:pPr/>
              <a:t>30.10.2015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BEA7E-F6E9-4BFC-A202-C2D55558BC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B247-C694-4E2D-974D-785971012E6B}" type="datetimeFigureOut">
              <a:rPr lang="ru-RU" smtClean="0"/>
              <a:pPr/>
              <a:t>30.10.2015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F3ABEA7E-F6E9-4BFC-A202-C2D55558BC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B247-C694-4E2D-974D-785971012E6B}" type="datetimeFigureOut">
              <a:rPr lang="ru-RU" smtClean="0"/>
              <a:pPr/>
              <a:t>30.10.2015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F3ABEA7E-F6E9-4BFC-A202-C2D55558BC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B247-C694-4E2D-974D-785971012E6B}" type="datetimeFigureOut">
              <a:rPr lang="ru-RU" smtClean="0"/>
              <a:pPr/>
              <a:t>30.10.2015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3ABEA7E-F6E9-4BFC-A202-C2D55558BC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3ABEA7E-F6E9-4BFC-A202-C2D55558BC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B247-C694-4E2D-974D-785971012E6B}" type="datetimeFigureOut">
              <a:rPr lang="ru-RU" smtClean="0"/>
              <a:pPr/>
              <a:t>30.10.2015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F3ABEA7E-F6E9-4BFC-A202-C2D55558BC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7A7EB247-C694-4E2D-974D-785971012E6B}" type="datetimeFigureOut">
              <a:rPr lang="ru-RU" smtClean="0"/>
              <a:pPr/>
              <a:t>30.10.2015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7A7EB247-C694-4E2D-974D-785971012E6B}" type="datetimeFigureOut">
              <a:rPr lang="ru-RU" smtClean="0"/>
              <a:pPr/>
              <a:t>30.10.2015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3ABEA7E-F6E9-4BFC-A202-C2D55558BC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 страница.bmp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70221" y="502666"/>
            <a:ext cx="7803557" cy="585266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 11.bmp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142976" y="1428736"/>
            <a:ext cx="6687860" cy="501589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14480" y="785794"/>
            <a:ext cx="5929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Использованные ресурсы: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ечевая разминка.bmp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85786" y="1000108"/>
            <a:ext cx="7473679" cy="56052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5984" y="142852"/>
            <a:ext cx="42920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</a:rPr>
              <a:t>Речевая разминка</a:t>
            </a:r>
            <a:endParaRPr lang="ru-RU" sz="40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 3.bmp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70221" y="502666"/>
            <a:ext cx="7803557" cy="585266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Физкультминутка.bmp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000100" y="1357298"/>
            <a:ext cx="7045050" cy="528378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714480" y="214290"/>
            <a:ext cx="54946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Физкультминутка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 6.bmp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70221" y="502666"/>
            <a:ext cx="7803557" cy="585266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 7 Читаем.bmp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70221" y="502666"/>
            <a:ext cx="7803557" cy="585266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 8 На что похожа буква М.bmp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70221" y="502666"/>
            <a:ext cx="7803557" cy="585266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83254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0070C0"/>
                </a:solidFill>
              </a:rPr>
              <a:t>Физкультминутка</a:t>
            </a:r>
            <a:br>
              <a:rPr lang="ru-RU" b="1" i="1" dirty="0" smtClean="0">
                <a:solidFill>
                  <a:srgbClr val="0070C0"/>
                </a:solidFill>
              </a:rPr>
            </a:br>
            <a:r>
              <a:rPr lang="ru-RU" b="1" i="1" dirty="0" smtClean="0">
                <a:solidFill>
                  <a:srgbClr val="0070C0"/>
                </a:solidFill>
              </a:rPr>
              <a:t/>
            </a:r>
            <a:br>
              <a:rPr lang="ru-RU" b="1" i="1" dirty="0" smtClean="0">
                <a:solidFill>
                  <a:srgbClr val="0070C0"/>
                </a:solidFill>
              </a:rPr>
            </a:br>
            <a:r>
              <a:rPr lang="ru-RU" sz="3200" b="1" dirty="0" smtClean="0">
                <a:solidFill>
                  <a:schemeClr val="accent2"/>
                </a:solidFill>
              </a:rPr>
              <a:t>Пальцы делают зарядку,</a:t>
            </a:r>
            <a:br>
              <a:rPr lang="ru-RU" sz="3200" b="1" dirty="0" smtClean="0">
                <a:solidFill>
                  <a:schemeClr val="accent2"/>
                </a:solidFill>
              </a:rPr>
            </a:br>
            <a:r>
              <a:rPr lang="ru-RU" sz="3200" b="1" dirty="0" smtClean="0">
                <a:solidFill>
                  <a:schemeClr val="accent2"/>
                </a:solidFill>
              </a:rPr>
              <a:t>Чтобы меньше уставать.</a:t>
            </a:r>
            <a:br>
              <a:rPr lang="ru-RU" sz="3200" b="1" dirty="0" smtClean="0">
                <a:solidFill>
                  <a:schemeClr val="accent2"/>
                </a:solidFill>
              </a:rPr>
            </a:br>
            <a:r>
              <a:rPr lang="ru-RU" sz="3200" b="1" dirty="0" smtClean="0">
                <a:solidFill>
                  <a:schemeClr val="accent2"/>
                </a:solidFill>
              </a:rPr>
              <a:t>А потом они в тетрадке</a:t>
            </a:r>
            <a:br>
              <a:rPr lang="ru-RU" sz="3200" b="1" dirty="0" smtClean="0">
                <a:solidFill>
                  <a:schemeClr val="accent2"/>
                </a:solidFill>
              </a:rPr>
            </a:br>
            <a:r>
              <a:rPr lang="ru-RU" sz="3200" b="1" dirty="0" smtClean="0">
                <a:solidFill>
                  <a:schemeClr val="accent2"/>
                </a:solidFill>
              </a:rPr>
              <a:t>Будут буковки писать.</a:t>
            </a:r>
            <a:r>
              <a:rPr lang="ru-RU" sz="3200" b="1" i="1" dirty="0" smtClean="0">
                <a:solidFill>
                  <a:srgbClr val="0070C0"/>
                </a:solidFill>
              </a:rPr>
              <a:t/>
            </a:r>
            <a:br>
              <a:rPr lang="ru-RU" sz="3200" b="1" i="1" dirty="0" smtClean="0">
                <a:solidFill>
                  <a:srgbClr val="0070C0"/>
                </a:solidFill>
              </a:rPr>
            </a:br>
            <a:endParaRPr lang="ru-RU" sz="3200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 10.bmp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70221" y="502666"/>
            <a:ext cx="7803557" cy="5852668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13</TotalTime>
  <Words>7</Words>
  <Application>Microsoft Office PowerPoint</Application>
  <PresentationFormat>Экран (4:3)</PresentationFormat>
  <Paragraphs>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Официальная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Физкультминутка  Пальцы делают зарядку, Чтобы меньше уставать. А потом они в тетрадке Будут буковки писать. 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5</cp:revision>
  <dcterms:created xsi:type="dcterms:W3CDTF">2015-10-30T20:18:46Z</dcterms:created>
  <dcterms:modified xsi:type="dcterms:W3CDTF">2015-10-30T21:54:01Z</dcterms:modified>
</cp:coreProperties>
</file>