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684A2-CB65-4FC5-A59A-5014B33F3BFF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E56C-DCD2-417F-BE32-1C0FA32653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521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3E56C-DCD2-417F-BE32-1C0FA32653E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3E56C-DCD2-417F-BE32-1C0FA32653E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3E56C-DCD2-417F-BE32-1C0FA32653E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16223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6000" dirty="0" smtClean="0"/>
              <a:t>Кто хочет стать 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инженером?!  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Познавательно-развлекательная игра(урок)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Закалку стали производят для: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а) для придания блеска			</a:t>
            </a:r>
            <a:br>
              <a:rPr lang="ru-RU" sz="3200" dirty="0" smtClean="0"/>
            </a:br>
            <a:r>
              <a:rPr lang="ru-RU" sz="3200" dirty="0" smtClean="0"/>
              <a:t>б) для увеличения массы			</a:t>
            </a:r>
            <a:br>
              <a:rPr lang="ru-RU" sz="3200" dirty="0" smtClean="0"/>
            </a:br>
            <a:r>
              <a:rPr lang="ru-RU" sz="3200" dirty="0" smtClean="0"/>
              <a:t>в) для уменьшения веса			</a:t>
            </a:r>
            <a:br>
              <a:rPr lang="ru-RU" sz="3200" dirty="0" smtClean="0"/>
            </a:br>
            <a:r>
              <a:rPr lang="ru-RU" sz="3200" dirty="0" smtClean="0"/>
              <a:t>г) для твердости и прочности		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29066"/>
            <a:ext cx="8229600" cy="2197097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Г)		 для твердости и 			прочности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Резьбу на стержне нарезают:</a:t>
            </a:r>
            <a:br>
              <a:rPr lang="ru-RU" sz="3200" dirty="0" smtClean="0"/>
            </a:br>
            <a:r>
              <a:rPr lang="ru-RU" sz="3200" dirty="0" smtClean="0"/>
              <a:t>а) плашкой</a:t>
            </a:r>
            <a:br>
              <a:rPr lang="ru-RU" sz="3200" dirty="0" smtClean="0"/>
            </a:br>
            <a:r>
              <a:rPr lang="ru-RU" sz="3200" dirty="0" smtClean="0"/>
              <a:t>б) метчиком</a:t>
            </a:r>
            <a:br>
              <a:rPr lang="ru-RU" sz="3200" dirty="0" smtClean="0"/>
            </a:br>
            <a:r>
              <a:rPr lang="ru-RU" sz="3200" dirty="0" smtClean="0"/>
              <a:t>в) зубилом</a:t>
            </a:r>
            <a:br>
              <a:rPr lang="ru-RU" sz="3200" dirty="0" smtClean="0"/>
            </a:br>
            <a:r>
              <a:rPr lang="ru-RU" sz="3200" dirty="0" smtClean="0"/>
              <a:t>г) точилом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71942"/>
            <a:ext cx="8229600" cy="2054221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а) плашкой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Латунь – это сплав:</a:t>
            </a:r>
            <a:br>
              <a:rPr lang="ru-RU" sz="3200" dirty="0" smtClean="0"/>
            </a:br>
            <a:r>
              <a:rPr lang="ru-RU" sz="3200" dirty="0" smtClean="0"/>
              <a:t>а) меди с цинком			</a:t>
            </a:r>
            <a:br>
              <a:rPr lang="ru-RU" sz="3200" dirty="0" smtClean="0"/>
            </a:br>
            <a:r>
              <a:rPr lang="ru-RU" sz="3200" dirty="0" smtClean="0"/>
              <a:t>б) золота с медью		</a:t>
            </a:r>
            <a:br>
              <a:rPr lang="ru-RU" sz="3200" dirty="0" smtClean="0"/>
            </a:br>
            <a:r>
              <a:rPr lang="ru-RU" sz="3200" dirty="0" smtClean="0"/>
              <a:t>в) чугуна с медью	</a:t>
            </a:r>
            <a:br>
              <a:rPr lang="ru-RU" sz="3200" dirty="0" smtClean="0"/>
            </a:br>
            <a:r>
              <a:rPr lang="ru-RU" sz="3200" dirty="0" smtClean="0"/>
              <a:t>		г) алюминия с натрием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4000504"/>
            <a:ext cx="6715172" cy="171451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а) меди с цинком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rmAutofit/>
          </a:bodyPr>
          <a:lstStyle/>
          <a:p>
            <a:r>
              <a:rPr lang="ru-RU" dirty="0" smtClean="0"/>
              <a:t>Третий тур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Рубанком:</a:t>
            </a:r>
            <a:br>
              <a:rPr lang="ru-RU" sz="3200" dirty="0" smtClean="0"/>
            </a:br>
            <a:r>
              <a:rPr lang="ru-RU" sz="3200" dirty="0" smtClean="0"/>
              <a:t>а) рубят					</a:t>
            </a:r>
            <a:br>
              <a:rPr lang="ru-RU" sz="3200" dirty="0" smtClean="0"/>
            </a:br>
            <a:r>
              <a:rPr lang="ru-RU" sz="3200" dirty="0" smtClean="0"/>
              <a:t>б)строгают	</a:t>
            </a:r>
            <a:br>
              <a:rPr lang="ru-RU" sz="3200" dirty="0" smtClean="0"/>
            </a:br>
            <a:r>
              <a:rPr lang="ru-RU" sz="3200" dirty="0" smtClean="0"/>
              <a:t>		в) чертят	</a:t>
            </a:r>
            <a:br>
              <a:rPr lang="ru-RU" sz="3200" dirty="0" smtClean="0"/>
            </a:br>
            <a:r>
              <a:rPr lang="ru-RU" sz="3200" dirty="0" smtClean="0"/>
              <a:t>					г) пилят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29066"/>
            <a:ext cx="8229600" cy="2197097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б) строгают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6874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Какой размер вылета ножа у шерхебеля: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а) от 0,1 до 0,3 мм				</a:t>
            </a:r>
            <a:br>
              <a:rPr lang="ru-RU" sz="3200" dirty="0" smtClean="0"/>
            </a:br>
            <a:r>
              <a:rPr lang="ru-RU" sz="3200" dirty="0" smtClean="0"/>
              <a:t>			б) от 1 до 3 мм</a:t>
            </a:r>
            <a:br>
              <a:rPr lang="ru-RU" sz="3200" dirty="0" smtClean="0"/>
            </a:br>
            <a:r>
              <a:rPr lang="ru-RU" sz="3200" dirty="0" smtClean="0"/>
              <a:t>		в) от 1 до 3 см					</a:t>
            </a:r>
            <a:br>
              <a:rPr lang="ru-RU" sz="3200" dirty="0" smtClean="0"/>
            </a:br>
            <a:r>
              <a:rPr lang="ru-RU" sz="3200" dirty="0" smtClean="0"/>
              <a:t>				г) от 0,1 до 0,3 дм			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14884"/>
            <a:ext cx="8229600" cy="1411279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б) от 1 до 3 мм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59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Сколько видов деревьев растет в Башкортостане:</a:t>
            </a:r>
            <a:br>
              <a:rPr lang="ru-RU" sz="3200" dirty="0" smtClean="0"/>
            </a:br>
            <a:r>
              <a:rPr lang="ru-RU" sz="3200" dirty="0" smtClean="0"/>
              <a:t>а) 5						</a:t>
            </a:r>
            <a:br>
              <a:rPr lang="ru-RU" sz="3200" dirty="0" smtClean="0"/>
            </a:br>
            <a:r>
              <a:rPr lang="ru-RU" sz="3200" dirty="0" smtClean="0"/>
              <a:t>б) 10				</a:t>
            </a:r>
            <a:br>
              <a:rPr lang="ru-RU" sz="3200" dirty="0" smtClean="0"/>
            </a:br>
            <a:r>
              <a:rPr lang="ru-RU" sz="3200" dirty="0" smtClean="0"/>
              <a:t>в) 20</a:t>
            </a:r>
            <a:br>
              <a:rPr lang="ru-RU" sz="3200" dirty="0" smtClean="0"/>
            </a:br>
            <a:r>
              <a:rPr lang="ru-RU" sz="3200" dirty="0" smtClean="0"/>
              <a:t>			г)30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0504"/>
            <a:ext cx="8229600" cy="2125659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В) 20 видов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Какой процент территории занимают леса в Башкортостане:</a:t>
            </a:r>
            <a:br>
              <a:rPr lang="ru-RU" sz="3200" dirty="0" smtClean="0"/>
            </a:br>
            <a:r>
              <a:rPr lang="ru-RU" sz="3200" dirty="0" smtClean="0"/>
              <a:t>а) около 5 %</a:t>
            </a:r>
            <a:br>
              <a:rPr lang="ru-RU" sz="3200" dirty="0" smtClean="0"/>
            </a:br>
            <a:r>
              <a:rPr lang="ru-RU" sz="3200" dirty="0" smtClean="0"/>
              <a:t>б) около10%</a:t>
            </a:r>
            <a:br>
              <a:rPr lang="ru-RU" sz="3200" dirty="0" smtClean="0"/>
            </a:br>
            <a:r>
              <a:rPr lang="ru-RU" sz="3200" dirty="0" smtClean="0"/>
              <a:t>в) около 29%</a:t>
            </a:r>
            <a:br>
              <a:rPr lang="ru-RU" sz="3200" dirty="0" smtClean="0"/>
            </a:br>
            <a:r>
              <a:rPr lang="ru-RU" sz="3200" dirty="0" smtClean="0"/>
              <a:t>г) около 39%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268535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Г) около 39%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Что изготавливают из стружек и опилок:</a:t>
            </a:r>
            <a:br>
              <a:rPr lang="ru-RU" sz="3200" dirty="0" smtClean="0"/>
            </a:br>
            <a:r>
              <a:rPr lang="ru-RU" sz="3200" dirty="0" smtClean="0"/>
              <a:t>а) фанеру				</a:t>
            </a:r>
            <a:br>
              <a:rPr lang="ru-RU" sz="3200" dirty="0" smtClean="0"/>
            </a:br>
            <a:r>
              <a:rPr lang="ru-RU" sz="3200" dirty="0" smtClean="0"/>
              <a:t>б)ДСП		</a:t>
            </a:r>
            <a:br>
              <a:rPr lang="ru-RU" sz="3200" dirty="0" smtClean="0"/>
            </a:br>
            <a:r>
              <a:rPr lang="ru-RU" sz="3200" dirty="0" smtClean="0"/>
              <a:t>в) шпон</a:t>
            </a:r>
            <a:br>
              <a:rPr lang="ru-RU" sz="3200" dirty="0" smtClean="0"/>
            </a:br>
            <a:r>
              <a:rPr lang="ru-RU" sz="3200" dirty="0" smtClean="0"/>
              <a:t>				г) линолеум		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0504"/>
            <a:ext cx="8229600" cy="21256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  б) ДСП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/>
          <a:lstStyle/>
          <a:p>
            <a:r>
              <a:rPr lang="ru-RU" dirty="0" smtClean="0"/>
              <a:t>Будущему инженеру: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>
            <a:normAutofit fontScale="85000" lnSpcReduction="20000"/>
          </a:bodyPr>
          <a:lstStyle/>
          <a:p>
            <a:r>
              <a:rPr lang="ru-RU" sz="6000" dirty="0" smtClean="0"/>
              <a:t>Наши поздравления!!!</a:t>
            </a:r>
          </a:p>
          <a:p>
            <a:r>
              <a:rPr lang="ru-RU" sz="6000" dirty="0" smtClean="0"/>
              <a:t>Бурные и продолжительные аплодисменты!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Вопрос: </a:t>
            </a:r>
            <a:br>
              <a:rPr lang="ru-RU" dirty="0" smtClean="0"/>
            </a:br>
            <a:r>
              <a:rPr lang="ru-RU" dirty="0" smtClean="0"/>
              <a:t>назовите примерное количество зубьев на полотне ножовки?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3429000"/>
            <a:ext cx="5904656" cy="129614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От 186 до200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Первый тур.</a:t>
            </a:r>
            <a:br>
              <a:rPr lang="ru-RU" sz="2800" dirty="0" smtClean="0"/>
            </a:br>
            <a:r>
              <a:rPr lang="ru-RU" sz="2800" dirty="0" smtClean="0"/>
              <a:t>Какой напильник служит для чистового опиливания:</a:t>
            </a:r>
            <a:br>
              <a:rPr lang="ru-RU" sz="2800" dirty="0" smtClean="0"/>
            </a:br>
            <a:r>
              <a:rPr lang="ru-RU" sz="2800" dirty="0" smtClean="0"/>
              <a:t>а) бархатный	 б) личной 		в) рашпильный?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4357694"/>
            <a:ext cx="3888432" cy="1440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б) личной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Молоток это инструмент:</a:t>
            </a:r>
            <a:br>
              <a:rPr lang="ru-RU" sz="3200" dirty="0" smtClean="0"/>
            </a:br>
            <a:r>
              <a:rPr lang="ru-RU" sz="3200" dirty="0" smtClean="0"/>
              <a:t>а) режущий		в) моющий</a:t>
            </a:r>
            <a:br>
              <a:rPr lang="ru-RU" sz="3200" dirty="0" smtClean="0"/>
            </a:br>
            <a:r>
              <a:rPr lang="ru-RU" sz="3200" dirty="0" smtClean="0"/>
              <a:t>б) колющий		г) ударный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2500307"/>
            <a:ext cx="5857916" cy="3000396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г) ударный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Тиски служат для:						а)  снятия стружки  	 	в) игры </a:t>
            </a:r>
            <a:br>
              <a:rPr lang="ru-RU" sz="3200" dirty="0" smtClean="0"/>
            </a:br>
            <a:r>
              <a:rPr lang="ru-RU" sz="3200" dirty="0" smtClean="0"/>
              <a:t>	б) зажима заготовок		г) пыток			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2840039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б) зажима заготовок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Штангенциркуль ШЦ-1 позволяет измерять с точностью:</a:t>
            </a:r>
            <a:br>
              <a:rPr lang="ru-RU" sz="3200" dirty="0" smtClean="0"/>
            </a:br>
            <a:r>
              <a:rPr lang="ru-RU" sz="3200" dirty="0" smtClean="0"/>
              <a:t>а) 1км 			в) 0,01мм</a:t>
            </a:r>
            <a:br>
              <a:rPr lang="ru-RU" sz="3200" dirty="0" smtClean="0"/>
            </a:br>
            <a:r>
              <a:rPr lang="ru-RU" sz="3200" dirty="0" smtClean="0"/>
              <a:t>б) 0,001 км		г) 0,1 мм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4752"/>
            <a:ext cx="8229600" cy="2411411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Г) 0,1мм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71678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Заклёпка служит для:</a:t>
            </a:r>
            <a:br>
              <a:rPr lang="ru-RU" sz="3200" dirty="0" smtClean="0"/>
            </a:br>
            <a:r>
              <a:rPr lang="ru-RU" sz="3200" dirty="0" smtClean="0"/>
              <a:t>а) склеивания 		б) создания разъёмного 						соединения 							деталей	в) создания неразъёмного			 			соединения 						деталей 					г) создания приличного вида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357694"/>
            <a:ext cx="8229600" cy="1768469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в) создания неразъемного соединения деталей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544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Второй тур</a:t>
            </a:r>
            <a:br>
              <a:rPr lang="ru-RU" dirty="0" smtClean="0"/>
            </a:br>
            <a:r>
              <a:rPr lang="ru-RU" sz="3200" dirty="0" smtClean="0"/>
              <a:t>шаг резьбы это:</a:t>
            </a:r>
            <a:br>
              <a:rPr lang="ru-RU" sz="3200" dirty="0" smtClean="0"/>
            </a:br>
            <a:r>
              <a:rPr lang="ru-RU" sz="3200" dirty="0" smtClean="0"/>
              <a:t>а) шаг муравья 						</a:t>
            </a:r>
            <a:br>
              <a:rPr lang="ru-RU" sz="3200" dirty="0" smtClean="0"/>
            </a:br>
            <a:r>
              <a:rPr lang="ru-RU" sz="3200" dirty="0" smtClean="0"/>
              <a:t>б) расстояние между болтом и гайкой		</a:t>
            </a:r>
            <a:br>
              <a:rPr lang="ru-RU" sz="3200" dirty="0" smtClean="0"/>
            </a:br>
            <a:r>
              <a:rPr lang="ru-RU" sz="3200" dirty="0" smtClean="0"/>
              <a:t>    в) расстояние между соседними одноименными точками двух соседних витков</a:t>
            </a:r>
            <a:br>
              <a:rPr lang="ru-RU" sz="3200" dirty="0" smtClean="0"/>
            </a:br>
            <a:r>
              <a:rPr lang="ru-RU" sz="3200" dirty="0" smtClean="0"/>
              <a:t>г) расстояние между началом и концом болта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929198"/>
            <a:ext cx="8229600" cy="1196965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в)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Токарный станок относится к машинам:</a:t>
            </a:r>
            <a:br>
              <a:rPr lang="ru-RU" sz="3200" dirty="0" smtClean="0"/>
            </a:br>
            <a:r>
              <a:rPr lang="ru-RU" sz="3200" dirty="0" smtClean="0"/>
              <a:t>	а) транспортным</a:t>
            </a:r>
            <a:br>
              <a:rPr lang="ru-RU" sz="3200" dirty="0" smtClean="0"/>
            </a:br>
            <a:r>
              <a:rPr lang="ru-RU" sz="3200" dirty="0" smtClean="0"/>
              <a:t>	б) технологическим</a:t>
            </a:r>
            <a:br>
              <a:rPr lang="ru-RU" sz="3200" dirty="0" smtClean="0"/>
            </a:br>
            <a:r>
              <a:rPr lang="ru-RU" sz="3200" dirty="0" smtClean="0"/>
              <a:t>в) политическим</a:t>
            </a:r>
            <a:br>
              <a:rPr lang="ru-RU" sz="3200" dirty="0" smtClean="0"/>
            </a:br>
            <a:r>
              <a:rPr lang="ru-RU" sz="3200" dirty="0" smtClean="0"/>
              <a:t>г) строительным	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39973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б) технологическим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151</TotalTime>
  <Words>153</Words>
  <Application>Microsoft Office PowerPoint</Application>
  <PresentationFormat>Экран (4:3)</PresentationFormat>
  <Paragraphs>40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Кто хочет стать инженером?!  </vt:lpstr>
      <vt:lpstr>Вопрос:  назовите примерное количество зубьев на полотне ножовки?</vt:lpstr>
      <vt:lpstr>Первый тур. Какой напильник служит для чистового опиливания: а) бархатный  б) личной   в) рашпильный?</vt:lpstr>
      <vt:lpstr>Молоток это инструмент: а) режущий  в) моющий б) колющий  г) ударный</vt:lpstr>
      <vt:lpstr>Тиски служат для:      а)  снятия стружки     в) игры   б) зажима заготовок  г) пыток   </vt:lpstr>
      <vt:lpstr>Штангенциркуль ШЦ-1 позволяет измерять с точностью: а) 1км    в) 0,01мм б) 0,001 км  г) 0,1 мм </vt:lpstr>
      <vt:lpstr>Заклёпка служит для: а) склеивания   б) создания разъёмного       соединения        деталей в) создания неразъёмного       соединения       деталей      г) создания приличного вида   </vt:lpstr>
      <vt:lpstr>Второй тур шаг резьбы это: а) шаг муравья        б) расстояние между болтом и гайкой       в) расстояние между соседними одноименными точками двух соседних витков г) расстояние между началом и концом болта</vt:lpstr>
      <vt:lpstr>Токарный станок относится к машинам:  а) транспортным  б) технологическим в) политическим г) строительным   </vt:lpstr>
      <vt:lpstr>Закалку стали производят для:  а) для придания блеска    б) для увеличения массы    в) для уменьшения веса    г) для твердости и прочности   </vt:lpstr>
      <vt:lpstr>Резьбу на стержне нарезают: а) плашкой б) метчиком в) зубилом г) точилом</vt:lpstr>
      <vt:lpstr>Латунь – это сплав: а) меди с цинком    б) золота с медью   в) чугуна с медью    г) алюминия с натрием </vt:lpstr>
      <vt:lpstr>Третий тур Рубанком: а) рубят      б)строгают    в) чертят       г) пилят</vt:lpstr>
      <vt:lpstr>  Какой размер вылета ножа у шерхебеля:  а) от 0,1 до 0,3 мм        б) от 1 до 3 мм   в) от 1 до 3 см          г) от 0,1 до 0,3 дм     </vt:lpstr>
      <vt:lpstr>Сколько видов деревьев растет в Башкортостане: а) 5       б) 10     в) 20    г)30 </vt:lpstr>
      <vt:lpstr>Какой процент территории занимают леса в Башкортостане: а) около 5 % б) около10% в) около 29% г) около 39% </vt:lpstr>
      <vt:lpstr>Что изготавливают из стружек и опилок: а) фанеру     б)ДСП   в) шпон     г) линолеум   </vt:lpstr>
      <vt:lpstr>Будущему инженеру: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хочет стать инженером?!  </dc:title>
  <cp:lastModifiedBy>STAR</cp:lastModifiedBy>
  <cp:revision>20</cp:revision>
  <dcterms:modified xsi:type="dcterms:W3CDTF">2012-02-11T18:15:53Z</dcterms:modified>
</cp:coreProperties>
</file>