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3" r:id="rId5"/>
    <p:sldId id="275" r:id="rId6"/>
    <p:sldId id="272" r:id="rId7"/>
    <p:sldId id="276" r:id="rId8"/>
    <p:sldId id="258" r:id="rId9"/>
    <p:sldId id="274" r:id="rId10"/>
    <p:sldId id="259" r:id="rId11"/>
    <p:sldId id="260" r:id="rId12"/>
    <p:sldId id="277" r:id="rId13"/>
    <p:sldId id="261" r:id="rId14"/>
    <p:sldId id="266" r:id="rId15"/>
    <p:sldId id="26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4" autoAdjust="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E4281A-F994-45D9-A72D-2F3AD0E7B5B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0&amp;rpt=simage&amp;lr=42&amp;uinfo=ww-1263-wh-876-fw-1038-fh-598-pd-1&amp;img_url=http://img15.nnm.ru/1/6/8/7/f/79a145e8ff29ba741d975ca7772_prev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9&amp;uinfo=ww-1263-wh-876-fw-1038-fh-598-pd-1&amp;rpt=simage&amp;img_url=http://img-fotki.yandex.ru/get/3102/more7007.11/0_27195_dc727886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6&amp;uinfo=ww-1263-wh-876-fw-1038-fh-598-pd-1&amp;rpt=simage&amp;img_url=http://img-fotki.yandex.ru/get/6420/83653351.1c9/0_a13ce_6890be93_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8&amp;text=%D0%BF%D0%BE%D0%B3%D0%B8%D0%B1%D0%B0%D0%BB%D0%B8%20%D0%B2%20%20%D0%B2%D0%BE%D0%B9%D0%BD%D0%B5%201941-1945%20%D0%BA%D0%B0%D1%80%D1%82%D0%B8%D0%BD%D0%BA%D0%B8&amp;pos=262&amp;uinfo=ww-1263-wh-876-fw-1038-fh-598-pd-1&amp;rpt=simage&amp;img_url=http://s00.yaplakal.com/pics/pics_preview/6/5/4/592456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yandex.ru/yandsearch?p=4&amp;text=%D0%BF%D0%BE%D0%B3%D0%B8%D0%B1%D0%B0%D0%BB%D0%B8%20%D0%B2%20%20%D0%B2%D0%BE%D0%B9%D0%BD%D0%B5%201941-1945%20%D0%BA%D0%B0%D1%80%D1%82%D0%B8%D0%BD%D0%BA%D0%B8&amp;pos=145&amp;uinfo=ww-1263-wh-876-fw-1038-fh-598-pd-1&amp;rpt=simage&amp;img_url=http://www.fresher.ru/manager_content/images/vojna-1943-god/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6&amp;text=%D0%BF%D0%BE%D0%B3%D0%B8%D0%B1%D0%B0%D0%BB%D0%B8%20%D0%B2%20%20%D0%B2%D0%BE%D0%B9%D0%BD%D0%B5%201941-1945%20%D0%BA%D0%B0%D1%80%D1%82%D0%B8%D0%BD%D0%BA%D0%B8&amp;pos=194&amp;uinfo=ww-1263-wh-876-fw-1038-fh-598-pd-1&amp;rpt=simage&amp;img_url=http://img.labirint.ru/images/comments_pic/0952/08lab2haq1261575319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p=5&amp;text=%D0%BF%D0%BE%D0%B3%D0%B8%D0%B1%D0%B0%D0%BB%D0%B8%20%D0%B2%20%20%D0%B2%D0%BE%D0%B9%D0%BD%D0%B5%201941-1945%20%D0%BA%D0%B0%D1%80%D1%82%D0%B8%D0%BD%D0%BA%D0%B8&amp;pos=160&amp;uinfo=ww-1263-wh-876-fw-1038-fh-598-pd-1&amp;rpt=simage&amp;img_url=http://fs172.www.ex.ua/show/59684075/59684075.jpg?100" TargetMode="Externa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1&amp;text=%D0%BF%D0%B0%D0%BC%D1%8F%D1%82%D1%8C%20%D0%BF%D0%BE%D0%B3%D0%B8%D0%B1%D1%88%D0%B8%D0%BC%20%20%D0%B2%20%20%D0%B2%D0%BE%D0%B9%D0%BD%D0%B5%201941-1945%20%D0%BA%D0%B0%D1%80%D1%82%D0%B8%D0%BD%D0%BA%D0%B8&amp;pos=334&amp;uinfo=ww-1263-wh-876-fw-1038-fh-598-pd-1&amp;rpt=simage&amp;img_url=http://f15.ifotki.info/org/7bfe6f82c7ac7eee49eda2fb37d2698725be49160362150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images.yandex.ru/yandsearch?text=%D0%BF%D0%B0%D0%BC%D1%8F%D1%82%D1%8C%20%D0%BF%D0%BE%D0%B3%D0%B8%D0%B1%D1%88%D0%B8%D0%BC%20%20%D0%B2%20%20%D0%B2%D0%BE%D0%B9%D0%BD%D0%B5%201941-1945%20%D0%BA%D0%B0%D1%80%D1%82%D0%B8%D0%BD%D0%BA%D0%B8&amp;pos=4&amp;uinfo=ww-1263-wh-876-fw-1038-fh-598-pd-1&amp;rpt=simage&amp;img_url=http://evk-skell.ucoz.ru/_ph/42/2/6932002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0&amp;text=%D0%BF%D0%B0%D0%BC%D1%8F%D1%82%D1%8C%20%D0%BF%D0%BE%D0%B3%D0%B8%D0%B1%D1%88%D0%B8%D0%BC%20%20%D0%B2%20%20%D0%B2%D0%BE%D0%B9%D0%BD%D0%B5%201941-1945%20%D0%BA%D0%B0%D1%80%D1%82%D0%B8%D0%BD%D0%BA%D0%B8&amp;pos=323&amp;uinfo=ww-1263-wh-876-fw-1038-fh-598-pd-1&amp;rpt=simage&amp;img_url=http://zkola.ru/pars_docs/refs/610/609327/609327_html_6f9f702e.jpg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://images.yandex.ru/yandsearch?p=18&amp;text=%D0%BF%D0%B0%D0%BC%D1%8F%D1%82%D1%8C%20%D0%BF%D0%BE%D0%B3%D0%B8%D0%B1%D1%88%D0%B8%D0%BC%20%20%D0%B2%20%20%D0%B2%D0%BE%D0%B9%D0%BD%D0%B5%201941-1945%20%D0%BA%D0%B0%D1%80%D1%82%D0%B8%D0%BD%D0%BA%D0%B8&amp;pos=553&amp;uinfo=ww-1263-wh-876-fw-1038-fh-598-pd-1&amp;rpt=simage&amp;img_url=http://cs39.vk.me/g62114/a_5b0ad10.jpg" TargetMode="External"/><Relationship Id="rId4" Type="http://schemas.openxmlformats.org/officeDocument/2006/relationships/hyperlink" Target="http://images.yandex.ru/yandsearch?p=8&amp;text=%D0%BF%D0%B0%D0%BC%D1%8F%D1%82%D1%8C%20%D0%BF%D0%BE%D0%B3%D0%B8%D0%B1%D1%88%D0%B8%D0%BC%20%20%D0%B2%20%20%D0%B2%D0%BE%D0%B9%D0%BD%D0%B5%201941-1945%20%D0%BA%D0%B0%D1%80%D1%82%D0%B8%D0%BD%D0%BA%D0%B8&amp;pos=265&amp;uinfo=ww-1263-wh-876-fw-1038-fh-598-pd-1&amp;rpt=simage&amp;img_url=http://www.soldat.ru/files/f/19411945.jpg" TargetMode="External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text=%D0%B2%D0%BE%D0%B9%D0%BD%D0%B0&amp;pos=27&amp;uinfo=ww-1263-wh-876-fw-1038-fh-598-pd-1&amp;rpt=simage&amp;img_url=http://niceworld.biz/wp-content/uploads/%D0%B4%D0%B5%D0%BD%D1%8C-%D0%BF%D0%BE%D0%B1%D0%B5%D0%B4%D1%8B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hyperlink" Target="http://images.yandex.ru/yandsearch?text=%D1%81%D0%B0%D0%BB%D1%8E%D1%82%20%D0%BF%D0%BE%D0%B1%D0%B5%D0%B4%D1%8B&amp;pos=27&amp;uinfo=ww-1263-wh-876-fw-1038-fh-598-pd-1&amp;rpt=simage&amp;img_url=http://colnyshko.ru/images/big/212fa46c6e7bde062964bc8d4b136e58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1%D0%B0%D0%BB%D1%8E%D1%82%20%D0%B2%20%D1%87%D0%B5%D1%81%D1%82%D1%8C%20%D0%BF%D0%BE%D0%B3%D0%B8%D0%B1%D1%88%D0%B8%D0%BC%20%20%D0%B2%20%20%D0%B2%D0%BE%D0%B9%D0%BD%D0%B5%201941-1945%20%D0%BA%D0%B0%D1%80%D1%82%D0%B8%D0%BD%D0%BA%D0%B8&amp;pos=84&amp;uinfo=ww-1263-wh-876-fw-1038-fh-598-pd-1&amp;rpt=simage&amp;img_url=http://www.stihi.ru/pics/2010/12/11/6416.jpg" TargetMode="External"/><Relationship Id="rId2" Type="http://schemas.openxmlformats.org/officeDocument/2006/relationships/hyperlink" Target="http://www.alegri.ru/prazdnik-v-dome/kalendar-prazdnikov/9-maja-den-pobedy/pozdravlenija-s-9-maj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yandex.ru/yandsearch?p=3&amp;text=%D0%BC%D0%B8%D1%80%20%D0%B8%20%D0%B4%D0%B5%D1%82%D0%B8%20%D0%BA%D0%B0%D1%80%D1%82%D0%B8%D0%BD%D0%BA%D0%B8&amp;pos=102&amp;uinfo=ww-1263-wh-876-fw-1038-fh-598-pd-1&amp;rpt=simage&amp;img_url=http://cultura-cnk.ru/assets/images/anouncements/6/planet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p=2&amp;text=%D1%81%D0%BF%D0%B0%D1%81%D0%B8%D0%B1%D0%BE%20%D0%B7%D0%B0%20%D0%B2%D0%BD%D0%B8%D0%BC%D0%B0%D0%BD%D0%B8%D0%B5%20%D0%B4%D0%BB%D1%8F%20%D0%BF%D1%80%D0%B5%D0%B7%D0%B5%D0%BD%D1%82%D0%B0%D1%86%D0%B8%D0%B8&amp;pos=74&amp;uinfo=ww-1263-wh-876-fw-1038-fh-598-pd-1&amp;rpt=simage&amp;img_url=http://900igr.net/datas/fizkultura/Proekt-Zdorove-detej/0020-020-Spasibo-za-vnimani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like=http://img.rian.ru/images/4229/65/42296587.jpg&amp;text=%D0%BA%D0%B0%D1%80%D1%82%D0%B8%D0%BD%D0%BA%D0%B8%20%D0%BE%20%D0%B2%D0%B5%D0%BB%D0%B8%D0%BA%D0%BE%D0%B9%20%D0%BE%D1%82%D0%B5%D1%87%D0%B5%D1%81%D1%82%D0%B2%D0%B5%D0%BD%D0%BD%D0%BE%D0%B9%20%D0%B2%D0%BE%D0%B9%D0%BD%D0%B5&amp;pos=19&amp;uinfo=ww-1263-wh-876-fw-1221-fh-598-pd-1&amp;rpt=simage&amp;img_url=http://gorod.wyksa.ru/netcat_files/100/41/IMG_5192_thumb_0.jpe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ww-1263-wh-876-fw-1038-fh-598-pd-1&amp;p=1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38&amp;rpt=simage&amp;lr=42&amp;img_url=http://ruskline.ru/images/2010/176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like=http://img.rian.ru/images/4229/65/42296587.jpg&amp;text=%D0%BA%D0%B0%D1%80%D1%82%D0%B8%D0%BD%D0%BA%D0%B8%20%D0%BE%20%D0%B2%D0%B5%D0%BB%D0%B8%D0%BA%D0%BE%D0%B9%20%D0%BE%D1%82%D0%B5%D1%87%D0%B5%D1%81%D1%82%D0%B2%D0%B5%D0%BD%D0%BD%D0%BE%D0%B9%20%D0%B2%D0%BE%D0%B9%D0%BD%D0%B5&amp;pos=4&amp;uinfo=ww-1263-wh-876-fw-1221-fh-598-pd-1&amp;rpt=simage&amp;img_url=http://www.vesti.ru/p/b_95406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like=http://img.rian.ru/images/4229/65/42296587.jpg&amp;p=1&amp;text=%D0%BA%D0%B0%D1%80%D1%82%D0%B8%D0%BD%D0%BA%D0%B8%20%D0%BE%20%D0%B2%D0%B5%D0%BB%D0%B8%D0%BA%D0%BE%D0%B9%20%D0%BE%D1%82%D0%B5%D1%87%D0%B5%D1%81%D1%82%D0%B2%D0%B5%D0%BD%D0%BD%D0%BE%D0%B9%20%D0%B2%D0%BE%D0%B9%D0%BD%D0%B5&amp;pos=31&amp;uinfo=ww-1263-wh-876-fw-1221-fh-598-pd-1&amp;rpt=simage&amp;img_url=http://archive.kremlin.ru/dyn_images/img200338.jpg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8%20%D0%BD%D0%B0%D0%BF%D0%B0%D0%B4%D0%B5%D0%BD%D0%B8%D0%B5%20%D0%BD%D0%B5%D0%BC%D1%86%D0%B5%D0%B2%20%D0%B2%D0%B5%D0%BB%D0%B8%D0%BA%D0%BE%D0%B9%20%D0%BE%D1%82%D0%B5%D1%87%D0%B5%D1%81%D1%82%D0%B2%D0%B5%D0%BD%D0%BD%D0%BE%D0%B9%20%D0%B2%D0%BE%D0%B9%D0%BD%D0%B5%201941-1945%20%D0%BD%D0%B0%D0%BF%D0%B0%D0%B4%D0%B5%D0%BD%D0%B8%D0%B5&amp;pos=1&amp;uinfo=ww-1263-wh-876-fw-1038-fh-598-pd-1&amp;rpt=simage&amp;img_url=http://img11.nnm.ru/a/5/1/c/2/607270c22c574f7bcc1fac8244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28&amp;uinfo=ww-1263-wh-876-fw-1038-fh-598-pd-1&amp;rpt=simage&amp;img_url=http://stat17.privet.ru/lr/0a0d87ddf676c2c7e58bab6a1bbbb88b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4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27&amp;uinfo=ww-1263-wh-876-fw-1038-fh-598-pd-1&amp;rpt=simage&amp;img_url=http://img16.imageshack.us/img16/9373/haldeyimg01749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text=%D0%BD%D0%B0%D0%BF%D0%B0%D0%B4%D0%B5%D0%BD%D0%B8%D0%B5%20%D1%84%D0%B0%D1%88%D0%B8%D1%81%D1%82%D0%BE%D0%B2&amp;pos=19&amp;uinfo=ww-1263-wh-876-fw-1038-fh-598-pd-1&amp;rpt=simage&amp;img_url=http://pages.marsu.ru/bigwar/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D%D0%B0%D0%BF%D0%B0%D0%B4%D0%B5%D0%BD%D0%B8%D0%B5%20%D1%84%D0%B0%D1%88%D0%B8%D1%81%D1%82%D0%BE%D0%B2&amp;pos=61&amp;uinfo=ww-1263-wh-876-fw-1038-fh-598-pd-1&amp;rpt=simage&amp;img_url=http://historic.ru/books/item/f00/s00/z0000019/pic/000046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D%D0%B0%D0%BF%D0%B0%D0%B4%D0%B5%D0%BD%D0%B8%D0%B5%20%D1%84%D0%B0%D1%88%D0%B8%D1%81%D1%82%D0%BE%D0%B2&amp;pos=20&amp;uinfo=ww-1263-wh-876-fw-1038-fh-598-pd-1&amp;rpt=simage&amp;img_url=http://gallery.sevstar.net/bPIC/200802/2008022008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2&amp;text=%D0%BD%D0%B0%D0%BF%D0%B0%D0%B4%D0%B5%D0%BD%D0%B8%D0%B5%20%D1%84%D0%B0%D1%88%D0%B8%D1%81%D1%82%D0%BE%D0%B2&amp;pos=71&amp;uinfo=ww-1263-wh-876-fw-1038-fh-598-pd-1&amp;rpt=simage&amp;img_url=http://ic.pics.livejournal.com/byrnas/44417967/6147/6147_original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1&amp;rpt=simage&amp;lr=42&amp;uinfo=ww-1263-wh-876-fw-1038-fh-598-pd-1&amp;img_url=http://topwar.ru/uploads/posts/2013-05/1368065965_11775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2%D0%BE%D0%B9%D0%BD%D0%B0%201941-1945%20%D0%BA%D0%B0%D1%80%D1%82%D0%B8%D0%BD%D0%BA%D0%B8&amp;pos=15&amp;uinfo=ww-1263-wh-876-fw-1038-fh-598-pd-1&amp;rpt=simage&amp;img_url=http://pulson.ru/wp-content/uploads/2011/05/1304337870_1304161z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2%D0%BE%D0%B9%D0%BD%D0%B0%201941-1945%20%D0%BA%D0%B0%D1%80%D1%82%D0%B8%D0%BD%D0%BA%D0%B8&amp;pos=25&amp;uinfo=ww-1263-wh-876-fw-1038-fh-598-pd-1&amp;rpt=simage&amp;img_url=http://ic.pics.livejournal.com/radulova/5143061/726584/726584_original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4%D0%B5%D1%82%D0%B8%20%D0%B8%20%D0%B2%D0%BE%D0%B9%D0%BD%D0%B0%201941-1945%20%D0%BA%D0%B0%D1%80%D1%82%D0%B8%D0%BD%D0%BA%D0%B8&amp;pos=46&amp;uinfo=ww-1263-wh-876-fw-1038-fh-598-pd-1&amp;rpt=simage&amp;img_url=http://gorod.tomsk.ru/uploads/28460/1241571101/4.jpg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images.yandex.ru/yandsearch?p=8&amp;text=%D0%B4%D0%B5%D1%82%D0%B8%20%D0%B8%20%D0%B2%D0%BE%D0%B9%D0%BD%D0%B0%201941-1945%20%D0%BA%D0%B0%D1%80%D1%82%D0%B8%D0%BD%D0%BA%D0%B8&amp;pos=257&amp;uinfo=ww-1263-wh-876-fw-1038-fh-598-pd-1&amp;rpt=simage&amp;img_url=http://stat20.privet.ru/lr/0c084c7eceead96a4c7b9300faa39921" TargetMode="External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7&amp;rpt=simage&amp;lr=42&amp;uinfo=ww-1263-wh-876-fw-1038-fh-598-pd-1&amp;img_url=http://img-fotki.yandex.ru/get/6304/121447594.e5/0_87a34_a6e1814e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20%D0%B4%D0%B5%D1%82%D0%B8%20%D0%B8%20%D0%B2%D0%BE%D0%B9%D0%BD%D0%B0%201941-1945%20%D0%BA%D0%B0%D1%80%D1%82%D0%B8%D0%BD%D0%BA%D0%B8&amp;pos=27&amp;uinfo=ww-1263-wh-876-fw-1038-fh-598-pd-1&amp;rpt=simage&amp;img_url=http://perunica.ru/uploads/posts/2012-02/1329758212_detyiv-61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images.yandex.ru/yandsearch?p=5&amp;text=%D0%B4%D0%B5%D1%82%D0%B8%20%D0%B8%20%D0%B2%D0%BE%D0%B9%D0%BD%D0%B0%201941-1945%20%D0%BA%D0%B0%D1%80%D1%82%D0%B8%D0%BD%D0%BA%D0%B8&amp;pos=154&amp;uinfo=ww-1263-wh-876-fw-1038-fh-598-pd-1&amp;rpt=simage&amp;img_url=http://img0.liveinternet.ru/images/attach/c/0/53/299/53299616_partizanuy__star_i_mlad.jpg" TargetMode="External"/><Relationship Id="rId4" Type="http://schemas.openxmlformats.org/officeDocument/2006/relationships/hyperlink" Target="http://images.yandex.ru/yandsearch?source=wiz&amp;uinfo=ww-1263-wh-876-fw-1038-fh-598-pd-1&amp;p=2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61&amp;rpt=simage&amp;lr=42&amp;img_url=http://img-fotki.yandex.ru/get/55/varjag-2007.b3/0_4482a_1c165a83_XL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yandex.ru/yandsearch?p=1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36&amp;uinfo=ww-1263-wh-876-fw-1038-fh-598-pd-1&amp;rpt=simage&amp;img_url=http://img-fotki.yandex.ru/get/6307/121447594.fa/0_89a1c_4c312e0c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like=http://victory.rusarchives.ru/img/photos/24_big.jpg&amp;p=1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47&amp;uinfo=ww-1263-wh-876-fw-1221-fh-598-pd-1&amp;rpt=simage&amp;img_url=http://img-fotki.yandex.ru/get/6210/14576209.21/0_9db88_3562cf2c_orig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like=http://victory.rusarchives.ru/img/photos/24_big.jpg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&amp;uinfo=ww-1263-wh-876-fw-1221-fh-598-pd-1&amp;rpt=simage&amp;img_url=http://www.kommersant.ru/Issues.photo/WEEKLY/2011/014/KMO_074601_00008_1_t20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1&amp;uinfo=ww-1263-wh-876-fw-1038-fh-598-pd-1&amp;rpt=simage&amp;img_url=http://dic.academic.ru/pictures/bse/jpg/027655974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4&amp;uinfo=ww-1263-wh-876-fw-1038-fh-598-pd-1&amp;rpt=simage&amp;img_url=http://ic.pics.livejournal.com/postalovsky_a/32225144/386561/386561_6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785794"/>
            <a:ext cx="5286412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«День Победы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082.radikal.ru/1005/ac/78131716d6d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7044117" cy="4776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 Бышева Е.В.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wmboard.net/imagehosting/2013/02/03/7589510e79c0a136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14290"/>
            <a:ext cx="351887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Рвались в бой танки, сокрушая все вокруг. Земля горела в огне.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flamesofwar.com/Portals/0/all_images/Historical/Eastern-Front/LW-Eastfront-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4379054" cy="2780699"/>
          </a:xfrm>
          <a:prstGeom prst="rect">
            <a:avLst/>
          </a:prstGeom>
          <a:noFill/>
        </p:spPr>
      </p:pic>
      <p:pic>
        <p:nvPicPr>
          <p:cNvPr id="12298" name="Picture 10" descr="http://waralbum.ru/wp-content/uploads/yapb_cache/1942.92gtnxh10000c0gs08kgw4wgw.ejcuplo1l0oo0sk8c40s8osc4.th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071546"/>
            <a:ext cx="4699378" cy="286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3228972" cy="85725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страну родную люди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Отдавали жизнь свою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ok.ya1.ru/uploads/posts/2013-05/1368442695_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238610" cy="3150489"/>
          </a:xfrm>
          <a:prstGeom prst="rect">
            <a:avLst/>
          </a:prstGeom>
          <a:noFill/>
        </p:spPr>
      </p:pic>
      <p:pic>
        <p:nvPicPr>
          <p:cNvPr id="11268" name="Picture 4" descr="http://gallery.ykt.ru/galleries/history/2013/11/10/1397983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214422"/>
            <a:ext cx="3622238" cy="2500306"/>
          </a:xfrm>
          <a:prstGeom prst="rect">
            <a:avLst/>
          </a:prstGeom>
          <a:noFill/>
        </p:spPr>
      </p:pic>
      <p:pic>
        <p:nvPicPr>
          <p:cNvPr id="11270" name="Picture 6" descr="http://waralbum.ru/wp-content/uploads/2012/02/minomet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714752"/>
            <a:ext cx="3711837" cy="2928958"/>
          </a:xfrm>
          <a:prstGeom prst="rect">
            <a:avLst/>
          </a:prstGeom>
          <a:noFill/>
        </p:spPr>
      </p:pic>
      <p:pic>
        <p:nvPicPr>
          <p:cNvPr id="11272" name="Picture 8" descr="http://worldwartwozone.com/gallery.old/500/medium/2096522790089413999S600x600Q8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472" y="3929066"/>
            <a:ext cx="4000528" cy="26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Никогда мы не забудем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Павших в доблестном бою!</a:t>
            </a:r>
            <a:endParaRPr lang="ru-RU" sz="3600" dirty="0"/>
          </a:p>
        </p:txBody>
      </p:sp>
      <p:pic>
        <p:nvPicPr>
          <p:cNvPr id="34818" name="Picture 2" descr="http://greatvictory.ucoz.ru/glavna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857628"/>
            <a:ext cx="3643338" cy="2732504"/>
          </a:xfrm>
          <a:prstGeom prst="rect">
            <a:avLst/>
          </a:prstGeom>
          <a:noFill/>
        </p:spPr>
      </p:pic>
      <p:pic>
        <p:nvPicPr>
          <p:cNvPr id="34820" name="Picture 4" descr="http://www.vitbichi.by/wp-content/uploads/2013/11/DSC076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86190"/>
            <a:ext cx="3786182" cy="2839637"/>
          </a:xfrm>
          <a:prstGeom prst="rect">
            <a:avLst/>
          </a:prstGeom>
          <a:noFill/>
        </p:spPr>
      </p:pic>
      <p:pic>
        <p:nvPicPr>
          <p:cNvPr id="34822" name="Picture 6" descr="http://zkola.ru/pars_docs/refs/610/609327/609327_html_6f9f702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1714488"/>
            <a:ext cx="2243126" cy="1973731"/>
          </a:xfrm>
          <a:prstGeom prst="rect">
            <a:avLst/>
          </a:prstGeom>
          <a:noFill/>
        </p:spPr>
      </p:pic>
      <p:pic>
        <p:nvPicPr>
          <p:cNvPr id="34824" name="Picture 8" descr="http://f15.ifotki.info/org/7bfe6f82c7ac7eee49eda2fb37d2698725be491603621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1142984"/>
            <a:ext cx="1919305" cy="2556020"/>
          </a:xfrm>
          <a:prstGeom prst="rect">
            <a:avLst/>
          </a:prstGeom>
          <a:noFill/>
        </p:spPr>
      </p:pic>
      <p:pic>
        <p:nvPicPr>
          <p:cNvPr id="34826" name="Picture 10" descr="http://cs39.vk.me/g62114/a_5b0ad1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1214422"/>
            <a:ext cx="19050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знаем, что совсем не просто пришел к нам этот день. Его завоевали наши доблестные деды.  </a:t>
            </a:r>
            <a:endParaRPr lang="ru-RU" sz="2800" dirty="0"/>
          </a:p>
        </p:txBody>
      </p:sp>
      <p:pic>
        <p:nvPicPr>
          <p:cNvPr id="10242" name="Picture 2" descr="http://i030.radikal.ru/0805/8c/9c4648bcecc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57150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что бывает в этот день, послушайте загадку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3643338" cy="378858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Вдруг из темной темноты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небе выросли кусты.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на них — то голубые,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Пунцовые, золотые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Распускаются цветы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Небывалой красоты.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все улицы под ними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Тоже стали голубыми,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Пунцовыми, золотыми, Разноцветными.</a:t>
            </a:r>
          </a:p>
          <a:p>
            <a:endParaRPr lang="ru-RU" dirty="0"/>
          </a:p>
        </p:txBody>
      </p:sp>
      <p:pic>
        <p:nvPicPr>
          <p:cNvPr id="5124" name="Picture 4" descr="http://wmboard.net/imagehosting/2013/02/03/7589510e79c0a136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14290"/>
            <a:ext cx="3518875" cy="3857628"/>
          </a:xfrm>
          <a:prstGeom prst="rect">
            <a:avLst/>
          </a:prstGeom>
          <a:noFill/>
        </p:spPr>
      </p:pic>
      <p:pic>
        <p:nvPicPr>
          <p:cNvPr id="5126" name="Picture 6" descr="http://img0.liveinternet.ru/images/attach/c/8/100/694/100694552_d90526d5f0686da20102f8677d62f3cf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8356" y="3500438"/>
            <a:ext cx="487564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Мая во всех уголках нашей страны, в городах-героях прогремит праздничный салют.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357298"/>
            <a:ext cx="4786346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Пусть гремит салют Победы,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Этим светом мир согрет.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 tooltip="Поздравления с Днём Победы"/>
              </a:rPr>
              <a:t>С Днем Победы поздравляем,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Всем людям Земли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Шлем огромный привет!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00" name="Picture 4" descr="http://www.stihi.ru/pics/2010/12/11/641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357562"/>
            <a:ext cx="4877267" cy="3353121"/>
          </a:xfrm>
          <a:prstGeom prst="rect">
            <a:avLst/>
          </a:prstGeom>
          <a:noFill/>
        </p:spPr>
      </p:pic>
      <p:pic>
        <p:nvPicPr>
          <p:cNvPr id="6" name="Picture 4" descr="http://wmboard.net/imagehosting/2013/02/03/7589510e79c0a1362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85728"/>
            <a:ext cx="351887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будет мир на всей Земле: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«Да» - скажем миру! «Нет!» - войне!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www.168.ru/files/news/full/13699035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00240"/>
            <a:ext cx="4457694" cy="445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fizkultura/Proekt-Zdorove-detej/0020-020-Spasibo-za-vnima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285860"/>
            <a:ext cx="6286544" cy="4719544"/>
          </a:xfrm>
          <a:prstGeom prst="rect">
            <a:avLst/>
          </a:prstGeom>
          <a:noFill/>
        </p:spPr>
      </p:pic>
      <p:pic>
        <p:nvPicPr>
          <p:cNvPr id="5" name="Picture 4" descr="http://wmboard.net/imagehosting/2013/02/03/7589510e79c0a136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-214338"/>
            <a:ext cx="3518875" cy="3857628"/>
          </a:xfrm>
          <a:prstGeom prst="rect">
            <a:avLst/>
          </a:prstGeom>
          <a:noFill/>
        </p:spPr>
      </p:pic>
      <p:pic>
        <p:nvPicPr>
          <p:cNvPr id="6" name="Picture 4" descr="http://wmboard.net/imagehosting/2013/02/03/7589510e79c0a136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14752"/>
            <a:ext cx="351887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 Мая  весь  наш  народ  отмечает  великий праздник - День Победы.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0" descr="http://img01.chitalnya.ru/upload2/482/763175773434340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571612"/>
            <a:ext cx="1936508" cy="2629128"/>
          </a:xfrm>
          <a:prstGeom prst="rect">
            <a:avLst/>
          </a:prstGeom>
          <a:noFill/>
        </p:spPr>
      </p:pic>
      <p:pic>
        <p:nvPicPr>
          <p:cNvPr id="35852" name="Picture 12" descr="http://cdn1.img22.ria.ru/images/10690/14/1069014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429132"/>
            <a:ext cx="3286148" cy="2275026"/>
          </a:xfrm>
          <a:prstGeom prst="rect">
            <a:avLst/>
          </a:prstGeom>
          <a:noFill/>
        </p:spPr>
      </p:pic>
      <p:pic>
        <p:nvPicPr>
          <p:cNvPr id="35854" name="Picture 14" descr="http://www.vesti.ru/p/b_9540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571999"/>
            <a:ext cx="3048000" cy="2286001"/>
          </a:xfrm>
          <a:prstGeom prst="rect">
            <a:avLst/>
          </a:prstGeom>
          <a:noFill/>
        </p:spPr>
      </p:pic>
      <p:pic>
        <p:nvPicPr>
          <p:cNvPr id="35856" name="Picture 16" descr="http://gorod.wyksa.ru/netcat_files/100/41/IMG_5192_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1571612"/>
            <a:ext cx="3895850" cy="259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лет прошло  с тех пор,  когда немецкие  войска  напали  на  русскую  землю.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alexs.gorod.tomsk.ru/posts-files/66/153/i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2643206" cy="3071834"/>
          </a:xfrm>
          <a:prstGeom prst="rect">
            <a:avLst/>
          </a:prstGeom>
          <a:noFill/>
        </p:spPr>
      </p:pic>
      <p:pic>
        <p:nvPicPr>
          <p:cNvPr id="41992" name="Picture 8" descr="http://img-fotki.yandex.ru/get/4408/routir.157/0_5f8da_1b37f90d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286124"/>
            <a:ext cx="2185978" cy="3278968"/>
          </a:xfrm>
          <a:prstGeom prst="rect">
            <a:avLst/>
          </a:prstGeom>
          <a:noFill/>
        </p:spPr>
      </p:pic>
      <p:pic>
        <p:nvPicPr>
          <p:cNvPr id="41994" name="Picture 10" descr="http://stat17.privet.ru/lr/0a0d87ddf676c2c7e58bab6a1bbbb88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3071810"/>
            <a:ext cx="252182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 рассветом 21 июня 1941 года,  когда  в  глубокий  сон   погрузились города   и села  нашей  Родины, с аэродромов  поднялись  в воздух  немецкие самолеты  с  бомбами.  Громом  по  всей  западной  границе  покатились орудийные  выстрелы.  Воздух наполнился  рокотом  моторов, танков  и  грузовиков.</a:t>
            </a:r>
            <a:endParaRPr lang="ru-RU" sz="1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www.komitet.net.ua/files/photos/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2686048" cy="2005928"/>
          </a:xfrm>
          <a:prstGeom prst="rect">
            <a:avLst/>
          </a:prstGeom>
          <a:noFill/>
        </p:spPr>
      </p:pic>
      <p:pic>
        <p:nvPicPr>
          <p:cNvPr id="30726" name="Picture 6" descr="http://gallery.sevstar.net/bPIC/200802/2008022008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071942"/>
            <a:ext cx="3571900" cy="2617534"/>
          </a:xfrm>
          <a:prstGeom prst="rect">
            <a:avLst/>
          </a:prstGeom>
          <a:noFill/>
        </p:spPr>
      </p:pic>
      <p:pic>
        <p:nvPicPr>
          <p:cNvPr id="30728" name="Picture 8" descr="http://www.glazey.info/wow_3_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1" y="2000240"/>
            <a:ext cx="362823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Немецко-фашистская  Германия  вероломно,  без объявления  войны,  напала на нашу страну.  Фашистские  самолеты  бомбили  города  и  порты,  аэродромы   и  железнодорожные   станции,  бомбы  сыпались  на  пионерские  лагеря,  детские  сады, на больницы  и  жилые  дома.  Фашистская  Германия  хотела  уничтожить  весь  народ нашей  страны.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1746" name="Picture 2" descr="http://ic.pics.livejournal.com/byrnas/44417967/33126/33126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000240"/>
            <a:ext cx="5638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571480"/>
            <a:ext cx="8429684" cy="9144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 народ  от  мала  до  велика  стали защищать нашу  Родину  от  врага.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ajt-2v-klassa-9shk.narod.ru/download/maj2013_1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71678"/>
            <a:ext cx="3314695" cy="4372577"/>
          </a:xfrm>
          <a:prstGeom prst="rect">
            <a:avLst/>
          </a:prstGeom>
          <a:noFill/>
        </p:spPr>
      </p:pic>
      <p:pic>
        <p:nvPicPr>
          <p:cNvPr id="14338" name="Picture 2" descr="http://cdn.trinixy.ru/pics5/20130507/war_womans_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285860"/>
            <a:ext cx="4171934" cy="2768983"/>
          </a:xfrm>
          <a:prstGeom prst="rect">
            <a:avLst/>
          </a:prstGeom>
          <a:noFill/>
        </p:spPr>
      </p:pic>
      <p:pic>
        <p:nvPicPr>
          <p:cNvPr id="14340" name="Picture 4" descr="http://stat17.privet.ru/lr/0a10c24b86d8448aec0d784426668e9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4214818"/>
            <a:ext cx="3214678" cy="241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g.simpalsmedia.com/point.md/news/900x900/F10116AC-F02E-D010-93ED-8313CB9881A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1643073" cy="2188150"/>
          </a:xfrm>
          <a:prstGeom prst="rect">
            <a:avLst/>
          </a:prstGeom>
          <a:noFill/>
        </p:spPr>
      </p:pic>
      <p:pic>
        <p:nvPicPr>
          <p:cNvPr id="5" name="Picture 2" descr="http://filmmusic.ru/images/site/dates/9_may_2010/faa1d72fc5fbb91fc83e0b84d6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643050"/>
            <a:ext cx="1629939" cy="2399752"/>
          </a:xfrm>
          <a:prstGeom prst="rect">
            <a:avLst/>
          </a:prstGeom>
          <a:noFill/>
        </p:spPr>
      </p:pic>
      <p:pic>
        <p:nvPicPr>
          <p:cNvPr id="33794" name="Picture 2" descr="http://www.krasfun.ru/images/2011/5/d08f5_pobeda_7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1714488"/>
            <a:ext cx="3814744" cy="2627560"/>
          </a:xfrm>
          <a:prstGeom prst="rect">
            <a:avLst/>
          </a:prstGeom>
          <a:noFill/>
        </p:spPr>
      </p:pic>
      <p:pic>
        <p:nvPicPr>
          <p:cNvPr id="33796" name="Picture 4" descr="http://2krota.ru/uploads/posts/2011-05/05201110pobedapobeda_7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4143380"/>
            <a:ext cx="3600430" cy="2527736"/>
          </a:xfrm>
          <a:prstGeom prst="rect">
            <a:avLst/>
          </a:prstGeom>
          <a:noFill/>
        </p:spPr>
      </p:pic>
      <p:pic>
        <p:nvPicPr>
          <p:cNvPr id="33798" name="Picture 6" descr="http://www.vbglenobl.ru/sites/default/files/53299616_partizanuy__star_i_mla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43174" y="4572008"/>
            <a:ext cx="2266937" cy="2162230"/>
          </a:xfrm>
          <a:prstGeom prst="rect">
            <a:avLst/>
          </a:prstGeom>
          <a:noFill/>
        </p:spPr>
      </p:pic>
      <p:pic>
        <p:nvPicPr>
          <p:cNvPr id="33800" name="Picture 8" descr="http://pravznak.msk.ru/uploads_user/7000/6471/121010_thum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1472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«Вставай, страна огромная...».  Эта музыка, эти слова были знакомы во время войны каждому человеку.  Эта песня была призывом к битве,  к борьбе с врагом.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3729038" cy="2717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- Вставай, народ!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Услышав клич Земли,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 фронт солдаты Родины ушли.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Отважно шли солдаты в бой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 каждый город и за нас с тобой!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Хотели отомстить скорей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 стариков, за женщин, за детей!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pics2.pokazuha.ru/p442/f/p/5407192up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785926"/>
            <a:ext cx="3528992" cy="2232947"/>
          </a:xfrm>
          <a:prstGeom prst="rect">
            <a:avLst/>
          </a:prstGeom>
          <a:noFill/>
        </p:spPr>
      </p:pic>
      <p:pic>
        <p:nvPicPr>
          <p:cNvPr id="34824" name="Picture 8" descr="http://s.vtambove.ru/photos/0/4/91/51c4a2d21aedf_normal_700.jpg?13917536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3754714" cy="2472748"/>
          </a:xfrm>
          <a:prstGeom prst="rect">
            <a:avLst/>
          </a:prstGeom>
          <a:noFill/>
        </p:spPr>
      </p:pic>
      <p:pic>
        <p:nvPicPr>
          <p:cNvPr id="34826" name="Picture 10" descr="http://img-fotki.yandex.ru/get/6001/137638902.127/0_69de8_675f4f67_X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429132"/>
            <a:ext cx="3464295" cy="21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5824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ревом рвались снаряды, строчили пулеметы</a:t>
            </a:r>
            <a:endParaRPr lang="ru-RU" dirty="0"/>
          </a:p>
        </p:txBody>
      </p:sp>
      <p:pic>
        <p:nvPicPr>
          <p:cNvPr id="4" name="Picture 8" descr="http://www.tverlife.ru/img/news/60998/337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4071966" cy="3053974"/>
          </a:xfrm>
          <a:prstGeom prst="rect">
            <a:avLst/>
          </a:prstGeom>
          <a:noFill/>
        </p:spPr>
      </p:pic>
      <p:pic>
        <p:nvPicPr>
          <p:cNvPr id="5" name="Picture 6" descr="http://ok.ya1.ru/uploads/posts/2013-05/1368442719_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00174"/>
            <a:ext cx="392984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</TotalTime>
  <Words>353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9  Мая  весь  наш  народ  отмечает  великий праздник - День Победы.  </vt:lpstr>
      <vt:lpstr>Много лет прошло  с тех пор,  когда немецкие  войска  напали  на  русскую  землю.</vt:lpstr>
      <vt:lpstr>Перед  рассветом 21 июня 1941 года,  когда  в  глубокий  сон   погрузились города   и села  нашей  Родины, с аэродромов  поднялись  в воздух  немецкие самолеты  с  бомбами.  Громом  по  всей  западной  границе  покатились орудийные  выстрелы.  Воздух наполнился  рокотом  моторов, танков  и  грузовиков.</vt:lpstr>
      <vt:lpstr>Немецко-фашистская  Германия  вероломно,  без объявления  войны,  напала на нашу страну.  Фашистские  самолеты  бомбили  города  и  порты,  аэродромы   и  железнодорожные   станции,  бомбы  сыпались  на  пионерские  лагеря,  детские  сады, на больницы  и  жилые  дома.  Фашистская  Германия  хотела  уничтожить  весь  народ нашей  страны.  </vt:lpstr>
      <vt:lpstr>Наш  народ  от  мала  до  велика  стали защищать нашу  Родину  от  врага.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 </vt:lpstr>
      <vt:lpstr>«Вставай, страна огромная...».  Эта музыка, эти слова были знакомы во время войны каждому человеку.  Эта песня была призывом к битве,  к борьбе с врагом.</vt:lpstr>
      <vt:lpstr>Слайд 9</vt:lpstr>
      <vt:lpstr>Рвались в бой танки, сокрушая все вокруг. Земля горела в огне. </vt:lpstr>
      <vt:lpstr>Слайд 11</vt:lpstr>
      <vt:lpstr>Никогда мы не забудем Павших в доблестном бою!</vt:lpstr>
      <vt:lpstr>Мы знаем, что совсем не просто пришел к нам этот день. Его завоевали наши доблестные деды.  </vt:lpstr>
      <vt:lpstr>А что бывает в этот день, послушайте загадку</vt:lpstr>
      <vt:lpstr>9 Мая во всех уголках нашей страны, в городах-героях прогремит праздничный салют. </vt:lpstr>
      <vt:lpstr>Пусть будет мир на всей Земле: «Да» - скажем миру! «Нет!» - войне! 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15</cp:revision>
  <dcterms:created xsi:type="dcterms:W3CDTF">2014-04-25T04:52:47Z</dcterms:created>
  <dcterms:modified xsi:type="dcterms:W3CDTF">2014-04-25T07:08:35Z</dcterms:modified>
</cp:coreProperties>
</file>