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79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52" d="100"/>
          <a:sy n="52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2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2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2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5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2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9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6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E86EF6B-C574-4E48-83F5-F4E567A300DC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0756180-9099-482F-8973-B273755E0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48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yen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" y="-30812"/>
            <a:ext cx="9144000" cy="68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8" y="4581128"/>
            <a:ext cx="1674481" cy="172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97" y="1700808"/>
            <a:ext cx="7773074" cy="1591753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42008"/>
            <a:ext cx="2398074" cy="183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8" y="4365104"/>
            <a:ext cx="3071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Выполнили: </a:t>
            </a:r>
          </a:p>
          <a:p>
            <a:r>
              <a:rPr lang="ru-RU" sz="2400" b="1" dirty="0" smtClean="0"/>
              <a:t> </a:t>
            </a:r>
            <a:r>
              <a:rPr lang="ru-RU" sz="2400" b="1" dirty="0" err="1" smtClean="0"/>
              <a:t>Картамышева</a:t>
            </a:r>
            <a:r>
              <a:rPr lang="ru-RU" sz="2400" b="1" dirty="0" smtClean="0"/>
              <a:t>  Е. В.</a:t>
            </a:r>
          </a:p>
          <a:p>
            <a:r>
              <a:rPr lang="ru-RU" sz="2400" b="1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56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564904"/>
            <a:ext cx="9144000" cy="3032400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/>
              <a:t>Обогащение знаний детей о быте, культуре и традициях коренных народов Севера. </a:t>
            </a:r>
          </a:p>
          <a:p>
            <a:pPr lvl="0"/>
            <a:r>
              <a:rPr lang="ru-RU" sz="1400" dirty="0" smtClean="0"/>
              <a:t>Знания детей о растениях Севера.</a:t>
            </a:r>
          </a:p>
          <a:p>
            <a:pPr lvl="0"/>
            <a:r>
              <a:rPr lang="ru-RU" sz="1400" dirty="0" smtClean="0"/>
              <a:t>Знания детей о кустарниках и деревьях.</a:t>
            </a:r>
          </a:p>
          <a:p>
            <a:pPr lvl="0"/>
            <a:r>
              <a:rPr lang="ru-RU" sz="1400" dirty="0" smtClean="0"/>
              <a:t>Знания детей о животном мире края.</a:t>
            </a:r>
          </a:p>
          <a:p>
            <a:pPr lvl="0"/>
            <a:r>
              <a:rPr lang="ru-RU" sz="1400" dirty="0" smtClean="0"/>
              <a:t>Умение собирать растения для гербария.</a:t>
            </a:r>
          </a:p>
          <a:p>
            <a:pPr lvl="0"/>
            <a:r>
              <a:rPr lang="ru-RU" sz="1400" dirty="0" smtClean="0"/>
              <a:t>Развитие у детей познавательной активности, творческих способностей, воображения, мышления, фантазии.</a:t>
            </a:r>
          </a:p>
          <a:p>
            <a:pPr lvl="0"/>
            <a:r>
              <a:rPr lang="ru-RU" sz="1400" dirty="0" smtClean="0"/>
              <a:t>Сформированы чувства толерантности к сверстникам разных национальностей коренных народов Севера.</a:t>
            </a:r>
          </a:p>
          <a:p>
            <a:pPr lvl="0"/>
            <a:r>
              <a:rPr lang="ru-RU" sz="1400" dirty="0" smtClean="0"/>
              <a:t>Выставка рисунков, творческих работ.</a:t>
            </a:r>
          </a:p>
          <a:p>
            <a:pPr lvl="0"/>
            <a:r>
              <a:rPr lang="ru-RU" sz="1400" dirty="0" smtClean="0"/>
              <a:t>Участие в городском конкурсе творческих работ.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7549"/>
            <a:ext cx="10032052" cy="8035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827139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cap="all" dirty="0">
                <a:solidFill>
                  <a:srgbClr val="FFFFFF"/>
                </a:solidFill>
              </a:rPr>
              <a:t>Предполагаемые итоги реализации проекта: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32857"/>
            <a:ext cx="8926880" cy="396043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Довести до участников проекта важность данной проблемы.</a:t>
            </a:r>
          </a:p>
          <a:p>
            <a:pPr lvl="0"/>
            <a:r>
              <a:rPr lang="ru-RU" dirty="0" smtClean="0"/>
              <a:t>Подобрать методическую, научно – популярную и художественную литературу, иллюстрированный материал по данной теме.</a:t>
            </a:r>
          </a:p>
          <a:p>
            <a:pPr lvl="0"/>
            <a:r>
              <a:rPr lang="ru-RU" dirty="0" smtClean="0"/>
              <a:t>Подобрать материалы, игрушки, атрибуты для игровой, театральной деятельности.</a:t>
            </a:r>
          </a:p>
          <a:p>
            <a:pPr lvl="0"/>
            <a:r>
              <a:rPr lang="ru-RU" dirty="0" smtClean="0"/>
              <a:t>Подобрать материал для изобразительной и продуктивной и продуктивной деятельности  детей.</a:t>
            </a:r>
          </a:p>
          <a:p>
            <a:pPr lvl="0"/>
            <a:r>
              <a:rPr lang="ru-RU" dirty="0" smtClean="0"/>
              <a:t>Подобрать материал для проведения опытов в экспериментальном уголке.</a:t>
            </a:r>
          </a:p>
          <a:p>
            <a:pPr lvl="0"/>
            <a:r>
              <a:rPr lang="ru-RU" dirty="0" smtClean="0"/>
              <a:t>Написать перспективный план мероприятий.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7549"/>
            <a:ext cx="10032052" cy="803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08720"/>
            <a:ext cx="8675360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рмы работы\DSC_019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41414"/>
            <a:ext cx="2756595" cy="45616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H:\формы работы\IMG_3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06801"/>
            <a:ext cx="5374563" cy="4030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-70944"/>
            <a:ext cx="10032052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формы работы\поделки\DSC_00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0807"/>
            <a:ext cx="3502025" cy="2625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1" name="Picture 3" descr="H:\формы работы\поделки\DSC_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128" y="3542659"/>
            <a:ext cx="3960440" cy="2483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H:\формы работы\поделки\IMG_4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5418" y="894579"/>
            <a:ext cx="3740613" cy="24599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-70944"/>
            <a:ext cx="10032052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рмы работы\экскурсии\DSC_026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84261"/>
            <a:ext cx="4357687" cy="24495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7" name="Picture 3" descr="H:\формы работы\экскурсии\DSC_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09332"/>
            <a:ext cx="3168352" cy="21192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8" name="Picture 4" descr="H:\формы работы\экскурсии\DSC_0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12140"/>
            <a:ext cx="2393011" cy="30197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-70944"/>
            <a:ext cx="10032052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03566"/>
            <a:ext cx="72837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u="sng" dirty="0"/>
              <a:t>Тип проекта:</a:t>
            </a:r>
            <a:endParaRPr lang="ru-RU" sz="8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2780928"/>
            <a:ext cx="4433955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ru-RU" sz="4400" dirty="0">
                <a:solidFill>
                  <a:srgbClr val="FFFFFF"/>
                </a:solidFill>
              </a:rPr>
              <a:t>Долгосрочный;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ru-RU" sz="4400" dirty="0">
                <a:solidFill>
                  <a:srgbClr val="FFFFFF"/>
                </a:solidFill>
              </a:rPr>
              <a:t>Творческий;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r>
              <a:rPr lang="ru-RU" sz="4400" dirty="0">
                <a:solidFill>
                  <a:srgbClr val="FFFFFF"/>
                </a:solidFill>
              </a:rPr>
              <a:t>Групповой;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itchFamily="2" charset="2"/>
              <a:buChar char=""/>
            </a:pPr>
            <a:endParaRPr lang="ru-RU" sz="220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32052" cy="803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0"/>
            <a:ext cx="10032052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1274" y="2295837"/>
            <a:ext cx="8244408" cy="3689524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Чувство Родины начинается с любви к родному краю, которая пробуждается в душе каждого человека в раннем детстве. Нельзя любить свою большую Родину Россию, если не знаешь края, в котором живешь. Воспитание любви к «малой родине» - немаловажная задача, которая стоит</a:t>
            </a:r>
          </a:p>
          <a:p>
            <a:pPr>
              <a:buNone/>
            </a:pPr>
            <a:r>
              <a:rPr lang="ru-RU" sz="3600" dirty="0" smtClean="0"/>
              <a:t>       перед педагогами ДОУ.  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32052" cy="803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-11390"/>
            <a:ext cx="10032052" cy="803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71163"/>
            <a:ext cx="8096190" cy="152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990378"/>
            <a:ext cx="8362950" cy="22479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Старшего дошкольного возраста, родители воспитанников, воспитатели, педагоги ДОУ (воспитатель изобразительной деятельности, физического воспитания, музыкальный руководитель).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245" y="980728"/>
            <a:ext cx="8167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u="sng" dirty="0" smtClean="0"/>
              <a:t>Участники</a:t>
            </a:r>
            <a:r>
              <a:rPr lang="ru-RU" b="1" u="sng" dirty="0" smtClean="0"/>
              <a:t> </a:t>
            </a:r>
            <a:r>
              <a:rPr lang="ru-RU" sz="7200" b="1" u="sng" dirty="0" smtClean="0"/>
              <a:t>проекта</a:t>
            </a:r>
            <a:r>
              <a:rPr lang="ru-RU" sz="7200" b="1" u="sng" dirty="0"/>
              <a:t>: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0"/>
            <a:ext cx="10032052" cy="803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6238" y="2793355"/>
            <a:ext cx="8964488" cy="12240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развитие познавательных способностей детей старшего дошкольного возраста через ознакомление с бытом, культурой и традициями народов Севера.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-47278"/>
            <a:ext cx="10032052" cy="80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1480394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/>
              <a:t>Цель: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52406"/>
            <a:ext cx="9144000" cy="4008842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Развивать у детей положительное эмоционально – ценностное отношение к малой Родине.</a:t>
            </a:r>
          </a:p>
          <a:p>
            <a:pPr lvl="0"/>
            <a:r>
              <a:rPr lang="ru-RU" sz="1600" dirty="0" smtClean="0"/>
              <a:t>Познакомить детей с бытом, культурой и традициями коренных народов Севера (ненцы, ханты).</a:t>
            </a:r>
          </a:p>
          <a:p>
            <a:pPr lvl="0"/>
            <a:r>
              <a:rPr lang="ru-RU" sz="1600" dirty="0" smtClean="0"/>
              <a:t>Формировать познавательный интерес к культурному наследию народов Севера.</a:t>
            </a:r>
          </a:p>
          <a:p>
            <a:pPr lvl="0"/>
            <a:r>
              <a:rPr lang="ru-RU" sz="1600" dirty="0" smtClean="0"/>
              <a:t>Развивать чувство толерантности к сверстникам разных национальностей коренных народов Севера (ненцы, ханты).</a:t>
            </a:r>
          </a:p>
          <a:p>
            <a:pPr lvl="0"/>
            <a:r>
              <a:rPr lang="ru-RU" sz="1600" dirty="0" smtClean="0"/>
              <a:t>Углубить и конкретизировать знания детей о растительном и животном мире нашего края.</a:t>
            </a:r>
          </a:p>
          <a:p>
            <a:pPr lvl="0"/>
            <a:r>
              <a:rPr lang="ru-RU" sz="1600" dirty="0" smtClean="0"/>
              <a:t>Продолжать знакомить детей с Красной книгой ЯНАО.</a:t>
            </a:r>
          </a:p>
          <a:p>
            <a:pPr lvl="0"/>
            <a:r>
              <a:rPr lang="ru-RU" sz="1600" dirty="0" smtClean="0"/>
              <a:t>Развивать чувство толерантности, познавательную активность, творческие способности, воображение, мышление, фантазию, коммуникативные навыки. </a:t>
            </a:r>
          </a:p>
          <a:p>
            <a:pPr lvl="0"/>
            <a:r>
              <a:rPr lang="ru-RU" sz="1600" dirty="0" smtClean="0"/>
              <a:t>Воспитывать уважение и гордость за свой родной край; бережное, гуманное, заботливое отношение к природе родного края.  </a:t>
            </a:r>
          </a:p>
          <a:p>
            <a:pPr lvl="0"/>
            <a:r>
              <a:rPr lang="ru-RU" sz="1600" dirty="0" smtClean="0"/>
              <a:t>Приобщить родителей к активному участию в реализации проекта.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-18246"/>
            <a:ext cx="10032052" cy="80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692696"/>
            <a:ext cx="2218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u="sng" dirty="0"/>
              <a:t>Задачи: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82048"/>
            <a:ext cx="9036496" cy="333518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900" i="1" dirty="0" smtClean="0"/>
              <a:t>Принцип историзма, </a:t>
            </a:r>
            <a:r>
              <a:rPr lang="ru-RU" sz="2900" dirty="0" smtClean="0"/>
              <a:t>который реализовывается путем сохранения хронологического порядка, описываемых явлений и сведения их к двум историческим понятиям: прошлое ( </a:t>
            </a:r>
            <a:r>
              <a:rPr lang="ru-RU" sz="2900" dirty="0" err="1" smtClean="0"/>
              <a:t>давным</a:t>
            </a:r>
            <a:r>
              <a:rPr lang="ru-RU" sz="2900" dirty="0" smtClean="0"/>
              <a:t> – давно) и настоящее (в наши дни).</a:t>
            </a:r>
          </a:p>
          <a:p>
            <a:pPr lvl="0"/>
            <a:r>
              <a:rPr lang="ru-RU" sz="2900" i="1" dirty="0" smtClean="0"/>
              <a:t>Принцип </a:t>
            </a:r>
            <a:r>
              <a:rPr lang="ru-RU" sz="2900" i="1" dirty="0" err="1" smtClean="0"/>
              <a:t>гуманизации</a:t>
            </a:r>
            <a:r>
              <a:rPr lang="ru-RU" sz="2900" i="1" dirty="0" smtClean="0"/>
              <a:t> – </a:t>
            </a:r>
            <a:r>
              <a:rPr lang="ru-RU" sz="2900" dirty="0" smtClean="0"/>
              <a:t>ориентация на высшие общечеловеческие понятия любовь к близким, к родному городу, к Отечеству.</a:t>
            </a:r>
          </a:p>
          <a:p>
            <a:pPr lvl="0"/>
            <a:r>
              <a:rPr lang="ru-RU" sz="2900" i="1" dirty="0" smtClean="0"/>
              <a:t>Принцип дифференциации </a:t>
            </a:r>
            <a:r>
              <a:rPr lang="ru-RU" sz="2900" dirty="0" smtClean="0"/>
              <a:t>– создание оптимальных условий для самореализации каждого воспитанника в процессе освоения знаний о родном городе с учетом возраста, пола ребенка, накопленного им опыта, особенностей, эмоциональной и познавательной сферы.</a:t>
            </a:r>
          </a:p>
          <a:p>
            <a:pPr lvl="0"/>
            <a:r>
              <a:rPr lang="ru-RU" sz="2900" i="1" dirty="0" smtClean="0"/>
              <a:t>Принцип </a:t>
            </a:r>
            <a:r>
              <a:rPr lang="ru-RU" sz="2900" i="1" dirty="0" err="1" smtClean="0"/>
              <a:t>интегративности</a:t>
            </a:r>
            <a:r>
              <a:rPr lang="ru-RU" sz="2900" i="1" dirty="0" smtClean="0"/>
              <a:t> </a:t>
            </a:r>
            <a:r>
              <a:rPr lang="ru-RU" sz="2900" dirty="0" smtClean="0"/>
              <a:t>– сотрудничество с семьей.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-37251"/>
            <a:ext cx="10032052" cy="80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1034916"/>
            <a:ext cx="36258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u="sng" dirty="0"/>
              <a:t>Принципы: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0578" y="2636912"/>
            <a:ext cx="9036496" cy="2038350"/>
          </a:xfrm>
        </p:spPr>
        <p:txBody>
          <a:bodyPr/>
          <a:lstStyle/>
          <a:p>
            <a:r>
              <a:rPr lang="ru-RU" dirty="0" smtClean="0"/>
              <a:t>Новизна работы состоит в комплексном приобщении детей к духовной и материальной культуре северных народов ЯНАО, истории родного края через проектную деятельность на основе педагогики сотрудничества: дети, родители (законные представители), педагоги.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-102226"/>
            <a:ext cx="10032052" cy="80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1052736"/>
            <a:ext cx="2675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u="sng" dirty="0"/>
              <a:t>Новизна 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50" y="3068960"/>
            <a:ext cx="9036496" cy="1505778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уголка «Северные просторы», «Люблю свой город Новый  Уренгой»; создание альбомов «Природа северного края», «Быт и традиции народов Севера», «Растения северного края», «Подвижные игры»; макет.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 rot="10800000">
            <a:off x="-888052" y="7549"/>
            <a:ext cx="10032052" cy="80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567537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cap="all" dirty="0">
                <a:solidFill>
                  <a:srgbClr val="FFFFFF"/>
                </a:solidFill>
              </a:rPr>
              <a:t>Оборудование, материалы: 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9971" r="-9704" b="17739"/>
          <a:stretch/>
        </p:blipFill>
        <p:spPr>
          <a:xfrm>
            <a:off x="0" y="6054435"/>
            <a:ext cx="10044608" cy="8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TM03090430[[fn=Объединенный]]</Template>
  <TotalTime>1625</TotalTime>
  <Words>558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Corbel</vt:lpstr>
      <vt:lpstr>Wingdings</vt:lpstr>
      <vt:lpstr>Полосы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</dc:title>
  <dc:creator>админ</dc:creator>
  <cp:lastModifiedBy>123</cp:lastModifiedBy>
  <cp:revision>49</cp:revision>
  <dcterms:created xsi:type="dcterms:W3CDTF">2015-04-19T16:58:34Z</dcterms:created>
  <dcterms:modified xsi:type="dcterms:W3CDTF">2015-11-07T11:37:42Z</dcterms:modified>
</cp:coreProperties>
</file>