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A504-D5A5-42F5-ACB8-2A4E816ADDC3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2E0C-9FB1-41C7-9564-275F5E888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A504-D5A5-42F5-ACB8-2A4E816ADDC3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2E0C-9FB1-41C7-9564-275F5E888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A504-D5A5-42F5-ACB8-2A4E816ADDC3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2E0C-9FB1-41C7-9564-275F5E888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A504-D5A5-42F5-ACB8-2A4E816ADDC3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2E0C-9FB1-41C7-9564-275F5E888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A504-D5A5-42F5-ACB8-2A4E816ADDC3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2E0C-9FB1-41C7-9564-275F5E888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A504-D5A5-42F5-ACB8-2A4E816ADDC3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2E0C-9FB1-41C7-9564-275F5E888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A504-D5A5-42F5-ACB8-2A4E816ADDC3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2E0C-9FB1-41C7-9564-275F5E888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A504-D5A5-42F5-ACB8-2A4E816ADDC3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2E0C-9FB1-41C7-9564-275F5E888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A504-D5A5-42F5-ACB8-2A4E816ADDC3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2E0C-9FB1-41C7-9564-275F5E888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A504-D5A5-42F5-ACB8-2A4E816ADDC3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2E0C-9FB1-41C7-9564-275F5E888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A504-D5A5-42F5-ACB8-2A4E816ADDC3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2E0C-9FB1-41C7-9564-275F5E888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4A504-D5A5-42F5-ACB8-2A4E816ADDC3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32E0C-9FB1-41C7-9564-275F5E888A8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306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61039" y="0"/>
            <a:ext cx="1000503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опия фото света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x_122add8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722908" cy="729218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фото Света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61704"/>
            <a:ext cx="9144000" cy="784977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фото света 4jp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57221" y="-214338"/>
            <a:ext cx="12181684" cy="728667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DOU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2013-02-04T10:09:04Z</dcterms:created>
  <dcterms:modified xsi:type="dcterms:W3CDTF">2013-02-04T10:18:31Z</dcterms:modified>
</cp:coreProperties>
</file>