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9" r:id="rId4"/>
    <p:sldId id="258" r:id="rId5"/>
    <p:sldId id="260" r:id="rId6"/>
    <p:sldId id="257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AFEF9-B872-4EBC-92F9-FBC3E1AA9E7A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A4C06-CB90-4410-AA3B-B09AC0847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4C06-CB90-4410-AA3B-B09AC084774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4C06-CB90-4410-AA3B-B09AC084774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Самарской области основная общеобразовательная школа №20                                                                                  города Новокуйбышевска городского округа Новокуйбышевск              Самарской области                                                                                    структурное подразделение «Детский сад «Василек»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72400" cy="4038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Электронно-образовательный ресурс  (ЭОР)  к конспекту по речевому развитию                             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Подарок мамочке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Составила: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Ю.С.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3352800"/>
          </a:xfrm>
        </p:spPr>
        <p:txBody>
          <a:bodyPr>
            <a:prstTxWarp prst="textDeflateBottom">
              <a:avLst/>
            </a:prstTxWarp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Соберем букет   </a:t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    для мамы? 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5" name="Содержимое 3" descr="28041629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"/>
            <a:ext cx="8077200" cy="2514599"/>
          </a:xfrm>
        </p:spPr>
        <p:txBody>
          <a:bodyPr>
            <a:prstTxWarp prst="textCanUp">
              <a:avLst/>
            </a:prstTxWarp>
          </a:bodyPr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Соберем букет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для мамы?</a:t>
            </a:r>
            <a:endParaRPr lang="ru-RU" dirty="0"/>
          </a:p>
        </p:txBody>
      </p:sp>
      <p:pic>
        <p:nvPicPr>
          <p:cNvPr id="7" name="~PP3048.WAV">
            <a:hlinkClick r:id="" action="ppaction://media"/>
          </p:cNvPr>
          <p:cNvPicPr>
            <a:picLocks noRot="1" noChangeAspect="1"/>
          </p:cNvPicPr>
          <p:nvPr>
            <a:wavAudioFile r:embed="rId1" name="~PP3048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4867">
    <p:wipe dir="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Сорви цветок, который больше всех?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6629400" y="4343400"/>
            <a:ext cx="381000" cy="3810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6396182" y="3634508"/>
            <a:ext cx="690419" cy="757383"/>
          </a:xfrm>
          <a:custGeom>
            <a:avLst/>
            <a:gdLst>
              <a:gd name="connsiteX0" fmla="*/ 267854 w 690419"/>
              <a:gd name="connsiteY0" fmla="*/ 757383 h 757383"/>
              <a:gd name="connsiteX1" fmla="*/ 4618 w 690419"/>
              <a:gd name="connsiteY1" fmla="*/ 521856 h 757383"/>
              <a:gd name="connsiteX2" fmla="*/ 295563 w 690419"/>
              <a:gd name="connsiteY2" fmla="*/ 9237 h 757383"/>
              <a:gd name="connsiteX3" fmla="*/ 655782 w 690419"/>
              <a:gd name="connsiteY3" fmla="*/ 466437 h 757383"/>
              <a:gd name="connsiteX4" fmla="*/ 503382 w 690419"/>
              <a:gd name="connsiteY4" fmla="*/ 729674 h 75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419" h="757383">
                <a:moveTo>
                  <a:pt x="267854" y="757383"/>
                </a:moveTo>
                <a:cubicBezTo>
                  <a:pt x="133927" y="701965"/>
                  <a:pt x="0" y="646547"/>
                  <a:pt x="4618" y="521856"/>
                </a:cubicBezTo>
                <a:cubicBezTo>
                  <a:pt x="9236" y="397165"/>
                  <a:pt x="187036" y="18474"/>
                  <a:pt x="295563" y="9237"/>
                </a:cubicBezTo>
                <a:cubicBezTo>
                  <a:pt x="404090" y="0"/>
                  <a:pt x="621146" y="346364"/>
                  <a:pt x="655782" y="466437"/>
                </a:cubicBezTo>
                <a:cubicBezTo>
                  <a:pt x="690419" y="586510"/>
                  <a:pt x="596900" y="658092"/>
                  <a:pt x="503382" y="729674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6502400" y="4655127"/>
            <a:ext cx="671945" cy="718127"/>
          </a:xfrm>
          <a:custGeom>
            <a:avLst/>
            <a:gdLst>
              <a:gd name="connsiteX0" fmla="*/ 230909 w 671945"/>
              <a:gd name="connsiteY0" fmla="*/ 55418 h 718127"/>
              <a:gd name="connsiteX1" fmla="*/ 23091 w 671945"/>
              <a:gd name="connsiteY1" fmla="*/ 304800 h 718127"/>
              <a:gd name="connsiteX2" fmla="*/ 369455 w 671945"/>
              <a:gd name="connsiteY2" fmla="*/ 706582 h 718127"/>
              <a:gd name="connsiteX3" fmla="*/ 660400 w 671945"/>
              <a:gd name="connsiteY3" fmla="*/ 235528 h 718127"/>
              <a:gd name="connsiteX4" fmla="*/ 438727 w 671945"/>
              <a:gd name="connsiteY4" fmla="*/ 0 h 71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945" h="718127">
                <a:moveTo>
                  <a:pt x="230909" y="55418"/>
                </a:moveTo>
                <a:cubicBezTo>
                  <a:pt x="115454" y="125845"/>
                  <a:pt x="0" y="196273"/>
                  <a:pt x="23091" y="304800"/>
                </a:cubicBezTo>
                <a:cubicBezTo>
                  <a:pt x="46182" y="413327"/>
                  <a:pt x="263237" y="718127"/>
                  <a:pt x="369455" y="706582"/>
                </a:cubicBezTo>
                <a:cubicBezTo>
                  <a:pt x="475673" y="695037"/>
                  <a:pt x="648855" y="353292"/>
                  <a:pt x="660400" y="235528"/>
                </a:cubicBezTo>
                <a:cubicBezTo>
                  <a:pt x="671945" y="117764"/>
                  <a:pt x="555336" y="58882"/>
                  <a:pt x="438727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 rot="5400000">
            <a:off x="7005782" y="4195618"/>
            <a:ext cx="695036" cy="685800"/>
          </a:xfrm>
          <a:custGeom>
            <a:avLst/>
            <a:gdLst>
              <a:gd name="connsiteX0" fmla="*/ 307109 w 695036"/>
              <a:gd name="connsiteY0" fmla="*/ 798946 h 798946"/>
              <a:gd name="connsiteX1" fmla="*/ 2309 w 695036"/>
              <a:gd name="connsiteY1" fmla="*/ 646546 h 798946"/>
              <a:gd name="connsiteX2" fmla="*/ 320964 w 695036"/>
              <a:gd name="connsiteY2" fmla="*/ 9236 h 798946"/>
              <a:gd name="connsiteX3" fmla="*/ 667327 w 695036"/>
              <a:gd name="connsiteY3" fmla="*/ 591127 h 798946"/>
              <a:gd name="connsiteX4" fmla="*/ 487218 w 695036"/>
              <a:gd name="connsiteY4" fmla="*/ 798946 h 798946"/>
              <a:gd name="connsiteX5" fmla="*/ 487218 w 695036"/>
              <a:gd name="connsiteY5" fmla="*/ 798946 h 79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036" h="798946">
                <a:moveTo>
                  <a:pt x="307109" y="798946"/>
                </a:moveTo>
                <a:cubicBezTo>
                  <a:pt x="153554" y="788555"/>
                  <a:pt x="0" y="778164"/>
                  <a:pt x="2309" y="646546"/>
                </a:cubicBezTo>
                <a:cubicBezTo>
                  <a:pt x="4618" y="514928"/>
                  <a:pt x="210128" y="18472"/>
                  <a:pt x="320964" y="9236"/>
                </a:cubicBezTo>
                <a:cubicBezTo>
                  <a:pt x="431800" y="0"/>
                  <a:pt x="639618" y="459509"/>
                  <a:pt x="667327" y="591127"/>
                </a:cubicBezTo>
                <a:cubicBezTo>
                  <a:pt x="695036" y="722745"/>
                  <a:pt x="487218" y="798946"/>
                  <a:pt x="487218" y="798946"/>
                </a:cubicBezTo>
                <a:lnTo>
                  <a:pt x="487218" y="798946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6200000">
            <a:off x="5950527" y="4184073"/>
            <a:ext cx="648854" cy="815108"/>
          </a:xfrm>
          <a:custGeom>
            <a:avLst/>
            <a:gdLst>
              <a:gd name="connsiteX0" fmla="*/ 254000 w 648854"/>
              <a:gd name="connsiteY0" fmla="*/ 750454 h 815108"/>
              <a:gd name="connsiteX1" fmla="*/ 4618 w 648854"/>
              <a:gd name="connsiteY1" fmla="*/ 556491 h 815108"/>
              <a:gd name="connsiteX2" fmla="*/ 281709 w 648854"/>
              <a:gd name="connsiteY2" fmla="*/ 2309 h 815108"/>
              <a:gd name="connsiteX3" fmla="*/ 641927 w 648854"/>
              <a:gd name="connsiteY3" fmla="*/ 570345 h 815108"/>
              <a:gd name="connsiteX4" fmla="*/ 323272 w 648854"/>
              <a:gd name="connsiteY4" fmla="*/ 778163 h 815108"/>
              <a:gd name="connsiteX5" fmla="*/ 323272 w 648854"/>
              <a:gd name="connsiteY5" fmla="*/ 792018 h 815108"/>
              <a:gd name="connsiteX6" fmla="*/ 337127 w 648854"/>
              <a:gd name="connsiteY6" fmla="*/ 792018 h 81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854" h="815108">
                <a:moveTo>
                  <a:pt x="254000" y="750454"/>
                </a:moveTo>
                <a:cubicBezTo>
                  <a:pt x="127000" y="715818"/>
                  <a:pt x="0" y="681182"/>
                  <a:pt x="4618" y="556491"/>
                </a:cubicBezTo>
                <a:cubicBezTo>
                  <a:pt x="9236" y="431800"/>
                  <a:pt x="175491" y="0"/>
                  <a:pt x="281709" y="2309"/>
                </a:cubicBezTo>
                <a:cubicBezTo>
                  <a:pt x="387927" y="4618"/>
                  <a:pt x="635000" y="441036"/>
                  <a:pt x="641927" y="570345"/>
                </a:cubicBezTo>
                <a:cubicBezTo>
                  <a:pt x="648854" y="699654"/>
                  <a:pt x="376381" y="741218"/>
                  <a:pt x="323272" y="778163"/>
                </a:cubicBezTo>
                <a:cubicBezTo>
                  <a:pt x="270163" y="815108"/>
                  <a:pt x="320963" y="789709"/>
                  <a:pt x="323272" y="792018"/>
                </a:cubicBezTo>
                <a:cubicBezTo>
                  <a:pt x="325581" y="794327"/>
                  <a:pt x="331354" y="793172"/>
                  <a:pt x="337127" y="792018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1600200" y="2895600"/>
            <a:ext cx="838200" cy="9144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авильный пятиугольник 20"/>
          <p:cNvSpPr/>
          <p:nvPr/>
        </p:nvSpPr>
        <p:spPr>
          <a:xfrm>
            <a:off x="1524000" y="1981200"/>
            <a:ext cx="990600" cy="914400"/>
          </a:xfrm>
          <a:prstGeom prst="pentag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авильный пятиугольник 21"/>
          <p:cNvSpPr/>
          <p:nvPr/>
        </p:nvSpPr>
        <p:spPr>
          <a:xfrm rot="16753673">
            <a:off x="616871" y="2708843"/>
            <a:ext cx="1057626" cy="914400"/>
          </a:xfrm>
          <a:prstGeom prst="pentag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авильный пятиугольник 22"/>
          <p:cNvSpPr/>
          <p:nvPr/>
        </p:nvSpPr>
        <p:spPr>
          <a:xfrm rot="4602085">
            <a:off x="2400344" y="2676551"/>
            <a:ext cx="1020546" cy="914400"/>
          </a:xfrm>
          <a:prstGeom prst="pentag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авильный пятиугольник 23"/>
          <p:cNvSpPr/>
          <p:nvPr/>
        </p:nvSpPr>
        <p:spPr>
          <a:xfrm>
            <a:off x="1066800" y="3581400"/>
            <a:ext cx="960120" cy="914400"/>
          </a:xfrm>
          <a:prstGeom prst="pentag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авильный пятиугольник 24"/>
          <p:cNvSpPr/>
          <p:nvPr/>
        </p:nvSpPr>
        <p:spPr>
          <a:xfrm>
            <a:off x="2057400" y="3581400"/>
            <a:ext cx="960120" cy="914400"/>
          </a:xfrm>
          <a:prstGeom prst="pentag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но 1 25"/>
          <p:cNvSpPr/>
          <p:nvPr/>
        </p:nvSpPr>
        <p:spPr>
          <a:xfrm>
            <a:off x="7010400" y="1676400"/>
            <a:ext cx="1143000" cy="11430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7467600" y="2133600"/>
            <a:ext cx="152400" cy="1524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память с посл. доступом 27"/>
          <p:cNvSpPr/>
          <p:nvPr/>
        </p:nvSpPr>
        <p:spPr>
          <a:xfrm rot="3553313">
            <a:off x="4838007" y="2247207"/>
            <a:ext cx="612648" cy="612648"/>
          </a:xfrm>
          <a:prstGeom prst="flowChartMagneticTap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память с посл. доступом 28"/>
          <p:cNvSpPr/>
          <p:nvPr/>
        </p:nvSpPr>
        <p:spPr>
          <a:xfrm rot="7518417">
            <a:off x="5378500" y="2559100"/>
            <a:ext cx="612648" cy="612648"/>
          </a:xfrm>
          <a:prstGeom prst="flowChartMagneticTap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память с посл. доступом 29"/>
          <p:cNvSpPr/>
          <p:nvPr/>
        </p:nvSpPr>
        <p:spPr>
          <a:xfrm rot="10800000">
            <a:off x="5334000" y="3200400"/>
            <a:ext cx="612648" cy="612648"/>
          </a:xfrm>
          <a:prstGeom prst="flowChartMagneticTap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память с посл. доступом 30"/>
          <p:cNvSpPr/>
          <p:nvPr/>
        </p:nvSpPr>
        <p:spPr>
          <a:xfrm>
            <a:off x="4267200" y="2514600"/>
            <a:ext cx="612648" cy="612648"/>
          </a:xfrm>
          <a:prstGeom prst="flowChartMagneticTap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память с посл. доступом 31"/>
          <p:cNvSpPr/>
          <p:nvPr/>
        </p:nvSpPr>
        <p:spPr>
          <a:xfrm rot="17990366">
            <a:off x="4302806" y="3159807"/>
            <a:ext cx="612648" cy="612648"/>
          </a:xfrm>
          <a:prstGeom prst="flowChartMagneticTap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4953000" y="2971800"/>
            <a:ext cx="381000" cy="381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память с посл. доступом 33"/>
          <p:cNvSpPr/>
          <p:nvPr/>
        </p:nvSpPr>
        <p:spPr>
          <a:xfrm rot="14259419">
            <a:off x="4772766" y="3477367"/>
            <a:ext cx="612648" cy="612648"/>
          </a:xfrm>
          <a:prstGeom prst="flowChartMagneticTap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7-конечная звезда 34"/>
          <p:cNvSpPr/>
          <p:nvPr/>
        </p:nvSpPr>
        <p:spPr>
          <a:xfrm>
            <a:off x="3200400" y="4267200"/>
            <a:ext cx="1143000" cy="1143000"/>
          </a:xfrm>
          <a:prstGeom prst="star7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3581400" y="4724400"/>
            <a:ext cx="304800" cy="3048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>
            <a:off x="1939636" y="3990109"/>
            <a:ext cx="120074" cy="1995055"/>
          </a:xfrm>
          <a:custGeom>
            <a:avLst/>
            <a:gdLst>
              <a:gd name="connsiteX0" fmla="*/ 96982 w 120074"/>
              <a:gd name="connsiteY0" fmla="*/ 0 h 1995055"/>
              <a:gd name="connsiteX1" fmla="*/ 83128 w 120074"/>
              <a:gd name="connsiteY1" fmla="*/ 845127 h 1995055"/>
              <a:gd name="connsiteX2" fmla="*/ 110837 w 120074"/>
              <a:gd name="connsiteY2" fmla="*/ 1385455 h 1995055"/>
              <a:gd name="connsiteX3" fmla="*/ 27709 w 120074"/>
              <a:gd name="connsiteY3" fmla="*/ 1759527 h 1995055"/>
              <a:gd name="connsiteX4" fmla="*/ 0 w 120074"/>
              <a:gd name="connsiteY4" fmla="*/ 1995055 h 1995055"/>
              <a:gd name="connsiteX5" fmla="*/ 0 w 120074"/>
              <a:gd name="connsiteY5" fmla="*/ 1995055 h 199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074" h="1995055">
                <a:moveTo>
                  <a:pt x="96982" y="0"/>
                </a:moveTo>
                <a:cubicBezTo>
                  <a:pt x="88900" y="307109"/>
                  <a:pt x="80819" y="614218"/>
                  <a:pt x="83128" y="845127"/>
                </a:cubicBezTo>
                <a:cubicBezTo>
                  <a:pt x="85437" y="1076036"/>
                  <a:pt x="120074" y="1233055"/>
                  <a:pt x="110837" y="1385455"/>
                </a:cubicBezTo>
                <a:cubicBezTo>
                  <a:pt x="101601" y="1537855"/>
                  <a:pt x="46182" y="1657927"/>
                  <a:pt x="27709" y="1759527"/>
                </a:cubicBezTo>
                <a:cubicBezTo>
                  <a:pt x="9236" y="1861127"/>
                  <a:pt x="0" y="1995055"/>
                  <a:pt x="0" y="1995055"/>
                </a:cubicBezTo>
                <a:lnTo>
                  <a:pt x="0" y="1995055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1558636" y="4959928"/>
            <a:ext cx="411019" cy="1011381"/>
          </a:xfrm>
          <a:custGeom>
            <a:avLst/>
            <a:gdLst>
              <a:gd name="connsiteX0" fmla="*/ 367146 w 411019"/>
              <a:gd name="connsiteY0" fmla="*/ 997527 h 1011381"/>
              <a:gd name="connsiteX1" fmla="*/ 48491 w 411019"/>
              <a:gd name="connsiteY1" fmla="*/ 637308 h 1011381"/>
              <a:gd name="connsiteX2" fmla="*/ 76200 w 411019"/>
              <a:gd name="connsiteY2" fmla="*/ 13854 h 1011381"/>
              <a:gd name="connsiteX3" fmla="*/ 311728 w 411019"/>
              <a:gd name="connsiteY3" fmla="*/ 554181 h 1011381"/>
              <a:gd name="connsiteX4" fmla="*/ 367146 w 411019"/>
              <a:gd name="connsiteY4" fmla="*/ 997527 h 101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019" h="1011381">
                <a:moveTo>
                  <a:pt x="367146" y="997527"/>
                </a:moveTo>
                <a:cubicBezTo>
                  <a:pt x="323273" y="1011381"/>
                  <a:pt x="96982" y="801253"/>
                  <a:pt x="48491" y="637308"/>
                </a:cubicBezTo>
                <a:cubicBezTo>
                  <a:pt x="0" y="473363"/>
                  <a:pt x="32327" y="27708"/>
                  <a:pt x="76200" y="13854"/>
                </a:cubicBezTo>
                <a:cubicBezTo>
                  <a:pt x="120073" y="0"/>
                  <a:pt x="263237" y="387927"/>
                  <a:pt x="311728" y="554181"/>
                </a:cubicBezTo>
                <a:cubicBezTo>
                  <a:pt x="360219" y="720435"/>
                  <a:pt x="411019" y="983673"/>
                  <a:pt x="367146" y="997527"/>
                </a:cubicBezTo>
                <a:close/>
              </a:path>
            </a:pathLst>
          </a:custGeom>
          <a:solidFill>
            <a:srgbClr val="92D05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1905000" y="5029200"/>
            <a:ext cx="635000" cy="819727"/>
          </a:xfrm>
          <a:custGeom>
            <a:avLst/>
            <a:gdLst>
              <a:gd name="connsiteX0" fmla="*/ 80818 w 635000"/>
              <a:gd name="connsiteY0" fmla="*/ 725055 h 819727"/>
              <a:gd name="connsiteX1" fmla="*/ 302491 w 635000"/>
              <a:gd name="connsiteY1" fmla="*/ 281709 h 819727"/>
              <a:gd name="connsiteX2" fmla="*/ 621145 w 635000"/>
              <a:gd name="connsiteY2" fmla="*/ 60036 h 819727"/>
              <a:gd name="connsiteX3" fmla="*/ 385618 w 635000"/>
              <a:gd name="connsiteY3" fmla="*/ 641927 h 819727"/>
              <a:gd name="connsiteX4" fmla="*/ 53109 w 635000"/>
              <a:gd name="connsiteY4" fmla="*/ 794327 h 819727"/>
              <a:gd name="connsiteX5" fmla="*/ 66963 w 635000"/>
              <a:gd name="connsiteY5" fmla="*/ 794327 h 81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000" h="819727">
                <a:moveTo>
                  <a:pt x="80818" y="725055"/>
                </a:moveTo>
                <a:cubicBezTo>
                  <a:pt x="146627" y="558800"/>
                  <a:pt x="212437" y="392546"/>
                  <a:pt x="302491" y="281709"/>
                </a:cubicBezTo>
                <a:cubicBezTo>
                  <a:pt x="392546" y="170873"/>
                  <a:pt x="607290" y="0"/>
                  <a:pt x="621145" y="60036"/>
                </a:cubicBezTo>
                <a:cubicBezTo>
                  <a:pt x="635000" y="120072"/>
                  <a:pt x="480291" y="519545"/>
                  <a:pt x="385618" y="641927"/>
                </a:cubicBezTo>
                <a:cubicBezTo>
                  <a:pt x="290945" y="764309"/>
                  <a:pt x="106218" y="768927"/>
                  <a:pt x="53109" y="794327"/>
                </a:cubicBezTo>
                <a:cubicBezTo>
                  <a:pt x="0" y="819727"/>
                  <a:pt x="33481" y="807027"/>
                  <a:pt x="66963" y="794327"/>
                </a:cubicBezTo>
              </a:path>
            </a:pathLst>
          </a:custGeom>
          <a:solidFill>
            <a:srgbClr val="92D050"/>
          </a:solidFill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5082309" y="4114800"/>
            <a:ext cx="90054" cy="2165927"/>
          </a:xfrm>
          <a:custGeom>
            <a:avLst/>
            <a:gdLst>
              <a:gd name="connsiteX0" fmla="*/ 71582 w 90054"/>
              <a:gd name="connsiteY0" fmla="*/ 0 h 2165927"/>
              <a:gd name="connsiteX1" fmla="*/ 2309 w 90054"/>
              <a:gd name="connsiteY1" fmla="*/ 554182 h 2165927"/>
              <a:gd name="connsiteX2" fmla="*/ 85436 w 90054"/>
              <a:gd name="connsiteY2" fmla="*/ 1440873 h 2165927"/>
              <a:gd name="connsiteX3" fmla="*/ 30018 w 90054"/>
              <a:gd name="connsiteY3" fmla="*/ 2064327 h 2165927"/>
              <a:gd name="connsiteX4" fmla="*/ 30018 w 90054"/>
              <a:gd name="connsiteY4" fmla="*/ 2050473 h 216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54" h="2165927">
                <a:moveTo>
                  <a:pt x="71582" y="0"/>
                </a:moveTo>
                <a:cubicBezTo>
                  <a:pt x="35791" y="157018"/>
                  <a:pt x="0" y="314037"/>
                  <a:pt x="2309" y="554182"/>
                </a:cubicBezTo>
                <a:cubicBezTo>
                  <a:pt x="4618" y="794327"/>
                  <a:pt x="80818" y="1189182"/>
                  <a:pt x="85436" y="1440873"/>
                </a:cubicBezTo>
                <a:cubicBezTo>
                  <a:pt x="90054" y="1692564"/>
                  <a:pt x="39254" y="1962727"/>
                  <a:pt x="30018" y="2064327"/>
                </a:cubicBezTo>
                <a:cubicBezTo>
                  <a:pt x="20782" y="2165927"/>
                  <a:pt x="25400" y="2108200"/>
                  <a:pt x="30018" y="2050473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5151582" y="4135582"/>
            <a:ext cx="628073" cy="1263072"/>
          </a:xfrm>
          <a:custGeom>
            <a:avLst/>
            <a:gdLst>
              <a:gd name="connsiteX0" fmla="*/ 2309 w 628073"/>
              <a:gd name="connsiteY0" fmla="*/ 1226127 h 1263072"/>
              <a:gd name="connsiteX1" fmla="*/ 140854 w 628073"/>
              <a:gd name="connsiteY1" fmla="*/ 796636 h 1263072"/>
              <a:gd name="connsiteX2" fmla="*/ 487218 w 628073"/>
              <a:gd name="connsiteY2" fmla="*/ 311727 h 1263072"/>
              <a:gd name="connsiteX3" fmla="*/ 611909 w 628073"/>
              <a:gd name="connsiteY3" fmla="*/ 20782 h 1263072"/>
              <a:gd name="connsiteX4" fmla="*/ 584200 w 628073"/>
              <a:gd name="connsiteY4" fmla="*/ 436418 h 1263072"/>
              <a:gd name="connsiteX5" fmla="*/ 348673 w 628073"/>
              <a:gd name="connsiteY5" fmla="*/ 741218 h 1263072"/>
              <a:gd name="connsiteX6" fmla="*/ 127000 w 628073"/>
              <a:gd name="connsiteY6" fmla="*/ 1018309 h 1263072"/>
              <a:gd name="connsiteX7" fmla="*/ 2309 w 628073"/>
              <a:gd name="connsiteY7" fmla="*/ 1226127 h 126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073" h="1263072">
                <a:moveTo>
                  <a:pt x="2309" y="1226127"/>
                </a:moveTo>
                <a:cubicBezTo>
                  <a:pt x="4618" y="1189182"/>
                  <a:pt x="60036" y="949036"/>
                  <a:pt x="140854" y="796636"/>
                </a:cubicBezTo>
                <a:cubicBezTo>
                  <a:pt x="221672" y="644236"/>
                  <a:pt x="408709" y="441036"/>
                  <a:pt x="487218" y="311727"/>
                </a:cubicBezTo>
                <a:cubicBezTo>
                  <a:pt x="565727" y="182418"/>
                  <a:pt x="595745" y="0"/>
                  <a:pt x="611909" y="20782"/>
                </a:cubicBezTo>
                <a:cubicBezTo>
                  <a:pt x="628073" y="41564"/>
                  <a:pt x="628073" y="316345"/>
                  <a:pt x="584200" y="436418"/>
                </a:cubicBezTo>
                <a:cubicBezTo>
                  <a:pt x="540327" y="556491"/>
                  <a:pt x="424873" y="644236"/>
                  <a:pt x="348673" y="741218"/>
                </a:cubicBezTo>
                <a:cubicBezTo>
                  <a:pt x="272473" y="838200"/>
                  <a:pt x="182418" y="930564"/>
                  <a:pt x="127000" y="1018309"/>
                </a:cubicBezTo>
                <a:cubicBezTo>
                  <a:pt x="71582" y="1106054"/>
                  <a:pt x="0" y="1263072"/>
                  <a:pt x="2309" y="1226127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>
            <a:off x="7541491" y="2549236"/>
            <a:ext cx="120073" cy="1427019"/>
          </a:xfrm>
          <a:custGeom>
            <a:avLst/>
            <a:gdLst>
              <a:gd name="connsiteX0" fmla="*/ 50800 w 120073"/>
              <a:gd name="connsiteY0" fmla="*/ 0 h 1427019"/>
              <a:gd name="connsiteX1" fmla="*/ 9236 w 120073"/>
              <a:gd name="connsiteY1" fmla="*/ 637309 h 1427019"/>
              <a:gd name="connsiteX2" fmla="*/ 106218 w 120073"/>
              <a:gd name="connsiteY2" fmla="*/ 1246909 h 1427019"/>
              <a:gd name="connsiteX3" fmla="*/ 92364 w 120073"/>
              <a:gd name="connsiteY3" fmla="*/ 1427019 h 1427019"/>
              <a:gd name="connsiteX4" fmla="*/ 92364 w 120073"/>
              <a:gd name="connsiteY4" fmla="*/ 1427019 h 142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73" h="1427019">
                <a:moveTo>
                  <a:pt x="50800" y="0"/>
                </a:moveTo>
                <a:cubicBezTo>
                  <a:pt x="25400" y="214745"/>
                  <a:pt x="0" y="429491"/>
                  <a:pt x="9236" y="637309"/>
                </a:cubicBezTo>
                <a:cubicBezTo>
                  <a:pt x="18472" y="845127"/>
                  <a:pt x="92363" y="1115291"/>
                  <a:pt x="106218" y="1246909"/>
                </a:cubicBezTo>
                <a:cubicBezTo>
                  <a:pt x="120073" y="1378527"/>
                  <a:pt x="92364" y="1427019"/>
                  <a:pt x="92364" y="1427019"/>
                </a:cubicBezTo>
                <a:lnTo>
                  <a:pt x="92364" y="1427019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7081982" y="2743200"/>
            <a:ext cx="526473" cy="708891"/>
          </a:xfrm>
          <a:custGeom>
            <a:avLst/>
            <a:gdLst>
              <a:gd name="connsiteX0" fmla="*/ 468745 w 526473"/>
              <a:gd name="connsiteY0" fmla="*/ 623455 h 708891"/>
              <a:gd name="connsiteX1" fmla="*/ 344054 w 526473"/>
              <a:gd name="connsiteY1" fmla="*/ 360218 h 708891"/>
              <a:gd name="connsiteX2" fmla="*/ 136236 w 526473"/>
              <a:gd name="connsiteY2" fmla="*/ 193964 h 708891"/>
              <a:gd name="connsiteX3" fmla="*/ 11545 w 526473"/>
              <a:gd name="connsiteY3" fmla="*/ 27709 h 708891"/>
              <a:gd name="connsiteX4" fmla="*/ 66963 w 526473"/>
              <a:gd name="connsiteY4" fmla="*/ 360218 h 708891"/>
              <a:gd name="connsiteX5" fmla="*/ 288636 w 526473"/>
              <a:gd name="connsiteY5" fmla="*/ 498764 h 708891"/>
              <a:gd name="connsiteX6" fmla="*/ 413327 w 526473"/>
              <a:gd name="connsiteY6" fmla="*/ 581891 h 708891"/>
              <a:gd name="connsiteX7" fmla="*/ 510309 w 526473"/>
              <a:gd name="connsiteY7" fmla="*/ 692727 h 708891"/>
              <a:gd name="connsiteX8" fmla="*/ 510309 w 526473"/>
              <a:gd name="connsiteY8" fmla="*/ 678873 h 70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473" h="708891">
                <a:moveTo>
                  <a:pt x="468745" y="623455"/>
                </a:moveTo>
                <a:cubicBezTo>
                  <a:pt x="434108" y="527627"/>
                  <a:pt x="399472" y="431800"/>
                  <a:pt x="344054" y="360218"/>
                </a:cubicBezTo>
                <a:cubicBezTo>
                  <a:pt x="288636" y="288636"/>
                  <a:pt x="191654" y="249382"/>
                  <a:pt x="136236" y="193964"/>
                </a:cubicBezTo>
                <a:cubicBezTo>
                  <a:pt x="80818" y="138546"/>
                  <a:pt x="23091" y="0"/>
                  <a:pt x="11545" y="27709"/>
                </a:cubicBezTo>
                <a:cubicBezTo>
                  <a:pt x="0" y="55418"/>
                  <a:pt x="20781" y="281709"/>
                  <a:pt x="66963" y="360218"/>
                </a:cubicBezTo>
                <a:cubicBezTo>
                  <a:pt x="113145" y="438727"/>
                  <a:pt x="230909" y="461819"/>
                  <a:pt x="288636" y="498764"/>
                </a:cubicBezTo>
                <a:cubicBezTo>
                  <a:pt x="346363" y="535709"/>
                  <a:pt x="376382" y="549564"/>
                  <a:pt x="413327" y="581891"/>
                </a:cubicBezTo>
                <a:cubicBezTo>
                  <a:pt x="450273" y="614218"/>
                  <a:pt x="494145" y="676563"/>
                  <a:pt x="510309" y="692727"/>
                </a:cubicBezTo>
                <a:cubicBezTo>
                  <a:pt x="526473" y="708891"/>
                  <a:pt x="518391" y="693882"/>
                  <a:pt x="510309" y="678873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олилиния 44"/>
          <p:cNvSpPr/>
          <p:nvPr/>
        </p:nvSpPr>
        <p:spPr>
          <a:xfrm>
            <a:off x="6751782" y="5389418"/>
            <a:ext cx="150091" cy="1246909"/>
          </a:xfrm>
          <a:custGeom>
            <a:avLst/>
            <a:gdLst>
              <a:gd name="connsiteX0" fmla="*/ 78509 w 150091"/>
              <a:gd name="connsiteY0" fmla="*/ 0 h 1246909"/>
              <a:gd name="connsiteX1" fmla="*/ 9236 w 150091"/>
              <a:gd name="connsiteY1" fmla="*/ 387927 h 1246909"/>
              <a:gd name="connsiteX2" fmla="*/ 133927 w 150091"/>
              <a:gd name="connsiteY2" fmla="*/ 942109 h 1246909"/>
              <a:gd name="connsiteX3" fmla="*/ 106218 w 150091"/>
              <a:gd name="connsiteY3" fmla="*/ 1246909 h 124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091" h="1246909">
                <a:moveTo>
                  <a:pt x="78509" y="0"/>
                </a:moveTo>
                <a:cubicBezTo>
                  <a:pt x="39254" y="115454"/>
                  <a:pt x="0" y="230909"/>
                  <a:pt x="9236" y="387927"/>
                </a:cubicBezTo>
                <a:cubicBezTo>
                  <a:pt x="18472" y="544945"/>
                  <a:pt x="117763" y="798945"/>
                  <a:pt x="133927" y="942109"/>
                </a:cubicBezTo>
                <a:cubicBezTo>
                  <a:pt x="150091" y="1085273"/>
                  <a:pt x="128154" y="1166091"/>
                  <a:pt x="106218" y="1246909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олилиния 45"/>
          <p:cNvSpPr/>
          <p:nvPr/>
        </p:nvSpPr>
        <p:spPr>
          <a:xfrm>
            <a:off x="6871855" y="5523345"/>
            <a:ext cx="503382" cy="861291"/>
          </a:xfrm>
          <a:custGeom>
            <a:avLst/>
            <a:gdLst>
              <a:gd name="connsiteX0" fmla="*/ 0 w 503382"/>
              <a:gd name="connsiteY0" fmla="*/ 683491 h 861291"/>
              <a:gd name="connsiteX1" fmla="*/ 69272 w 503382"/>
              <a:gd name="connsiteY1" fmla="*/ 240146 h 861291"/>
              <a:gd name="connsiteX2" fmla="*/ 387927 w 503382"/>
              <a:gd name="connsiteY2" fmla="*/ 18473 h 861291"/>
              <a:gd name="connsiteX3" fmla="*/ 484909 w 503382"/>
              <a:gd name="connsiteY3" fmla="*/ 350982 h 861291"/>
              <a:gd name="connsiteX4" fmla="*/ 277090 w 503382"/>
              <a:gd name="connsiteY4" fmla="*/ 517237 h 861291"/>
              <a:gd name="connsiteX5" fmla="*/ 96981 w 503382"/>
              <a:gd name="connsiteY5" fmla="*/ 808182 h 861291"/>
              <a:gd name="connsiteX6" fmla="*/ 69272 w 503382"/>
              <a:gd name="connsiteY6" fmla="*/ 835891 h 86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382" h="861291">
                <a:moveTo>
                  <a:pt x="0" y="683491"/>
                </a:moveTo>
                <a:cubicBezTo>
                  <a:pt x="2309" y="517236"/>
                  <a:pt x="4618" y="350982"/>
                  <a:pt x="69272" y="240146"/>
                </a:cubicBezTo>
                <a:cubicBezTo>
                  <a:pt x="133926" y="129310"/>
                  <a:pt x="318654" y="0"/>
                  <a:pt x="387927" y="18473"/>
                </a:cubicBezTo>
                <a:cubicBezTo>
                  <a:pt x="457200" y="36946"/>
                  <a:pt x="503382" y="267855"/>
                  <a:pt x="484909" y="350982"/>
                </a:cubicBezTo>
                <a:cubicBezTo>
                  <a:pt x="466436" y="434109"/>
                  <a:pt x="341745" y="441037"/>
                  <a:pt x="277090" y="517237"/>
                </a:cubicBezTo>
                <a:cubicBezTo>
                  <a:pt x="212435" y="593437"/>
                  <a:pt x="131617" y="755073"/>
                  <a:pt x="96981" y="808182"/>
                </a:cubicBezTo>
                <a:cubicBezTo>
                  <a:pt x="62345" y="861291"/>
                  <a:pt x="65808" y="848591"/>
                  <a:pt x="69272" y="835891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3749964" y="5334000"/>
            <a:ext cx="48490" cy="1274618"/>
          </a:xfrm>
          <a:custGeom>
            <a:avLst/>
            <a:gdLst>
              <a:gd name="connsiteX0" fmla="*/ 18472 w 48490"/>
              <a:gd name="connsiteY0" fmla="*/ 0 h 1274618"/>
              <a:gd name="connsiteX1" fmla="*/ 46181 w 48490"/>
              <a:gd name="connsiteY1" fmla="*/ 692727 h 1274618"/>
              <a:gd name="connsiteX2" fmla="*/ 4618 w 48490"/>
              <a:gd name="connsiteY2" fmla="*/ 1052945 h 1274618"/>
              <a:gd name="connsiteX3" fmla="*/ 18472 w 48490"/>
              <a:gd name="connsiteY3" fmla="*/ 1246909 h 1274618"/>
              <a:gd name="connsiteX4" fmla="*/ 18472 w 48490"/>
              <a:gd name="connsiteY4" fmla="*/ 1219200 h 127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90" h="1274618">
                <a:moveTo>
                  <a:pt x="18472" y="0"/>
                </a:moveTo>
                <a:cubicBezTo>
                  <a:pt x="33481" y="258618"/>
                  <a:pt x="48490" y="517236"/>
                  <a:pt x="46181" y="692727"/>
                </a:cubicBezTo>
                <a:cubicBezTo>
                  <a:pt x="43872" y="868218"/>
                  <a:pt x="9236" y="960581"/>
                  <a:pt x="4618" y="1052945"/>
                </a:cubicBezTo>
                <a:cubicBezTo>
                  <a:pt x="0" y="1145309"/>
                  <a:pt x="16163" y="1219200"/>
                  <a:pt x="18472" y="1246909"/>
                </a:cubicBezTo>
                <a:cubicBezTo>
                  <a:pt x="20781" y="1274618"/>
                  <a:pt x="19626" y="1246909"/>
                  <a:pt x="18472" y="121920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>
            <a:off x="3782291" y="5749636"/>
            <a:ext cx="235527" cy="401782"/>
          </a:xfrm>
          <a:custGeom>
            <a:avLst/>
            <a:gdLst>
              <a:gd name="connsiteX0" fmla="*/ 27709 w 235527"/>
              <a:gd name="connsiteY0" fmla="*/ 304800 h 401782"/>
              <a:gd name="connsiteX1" fmla="*/ 138545 w 235527"/>
              <a:gd name="connsiteY1" fmla="*/ 110837 h 401782"/>
              <a:gd name="connsiteX2" fmla="*/ 138545 w 235527"/>
              <a:gd name="connsiteY2" fmla="*/ 110837 h 401782"/>
              <a:gd name="connsiteX3" fmla="*/ 235527 w 235527"/>
              <a:gd name="connsiteY3" fmla="*/ 0 h 401782"/>
              <a:gd name="connsiteX4" fmla="*/ 235527 w 235527"/>
              <a:gd name="connsiteY4" fmla="*/ 0 h 401782"/>
              <a:gd name="connsiteX5" fmla="*/ 166254 w 235527"/>
              <a:gd name="connsiteY5" fmla="*/ 193964 h 401782"/>
              <a:gd name="connsiteX6" fmla="*/ 0 w 235527"/>
              <a:gd name="connsiteY6" fmla="*/ 401782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527" h="401782">
                <a:moveTo>
                  <a:pt x="27709" y="304800"/>
                </a:moveTo>
                <a:lnTo>
                  <a:pt x="138545" y="110837"/>
                </a:lnTo>
                <a:lnTo>
                  <a:pt x="138545" y="110837"/>
                </a:lnTo>
                <a:lnTo>
                  <a:pt x="235527" y="0"/>
                </a:lnTo>
                <a:lnTo>
                  <a:pt x="235527" y="0"/>
                </a:lnTo>
                <a:cubicBezTo>
                  <a:pt x="223982" y="32327"/>
                  <a:pt x="205508" y="127000"/>
                  <a:pt x="166254" y="193964"/>
                </a:cubicBezTo>
                <a:cubicBezTo>
                  <a:pt x="127000" y="260928"/>
                  <a:pt x="63500" y="331355"/>
                  <a:pt x="0" y="401782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3576782" y="6052127"/>
            <a:ext cx="163945" cy="376382"/>
          </a:xfrm>
          <a:custGeom>
            <a:avLst/>
            <a:gdLst>
              <a:gd name="connsiteX0" fmla="*/ 163945 w 163945"/>
              <a:gd name="connsiteY0" fmla="*/ 320964 h 376382"/>
              <a:gd name="connsiteX1" fmla="*/ 53109 w 163945"/>
              <a:gd name="connsiteY1" fmla="*/ 196273 h 376382"/>
              <a:gd name="connsiteX2" fmla="*/ 11545 w 163945"/>
              <a:gd name="connsiteY2" fmla="*/ 2309 h 376382"/>
              <a:gd name="connsiteX3" fmla="*/ 122382 w 163945"/>
              <a:gd name="connsiteY3" fmla="*/ 182418 h 376382"/>
              <a:gd name="connsiteX4" fmla="*/ 163945 w 163945"/>
              <a:gd name="connsiteY4" fmla="*/ 376382 h 37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945" h="376382">
                <a:moveTo>
                  <a:pt x="163945" y="320964"/>
                </a:moveTo>
                <a:cubicBezTo>
                  <a:pt x="121227" y="285173"/>
                  <a:pt x="78509" y="249382"/>
                  <a:pt x="53109" y="196273"/>
                </a:cubicBezTo>
                <a:cubicBezTo>
                  <a:pt x="27709" y="143164"/>
                  <a:pt x="0" y="4618"/>
                  <a:pt x="11545" y="2309"/>
                </a:cubicBezTo>
                <a:cubicBezTo>
                  <a:pt x="23091" y="0"/>
                  <a:pt x="96982" y="120073"/>
                  <a:pt x="122382" y="182418"/>
                </a:cubicBezTo>
                <a:cubicBezTo>
                  <a:pt x="147782" y="244763"/>
                  <a:pt x="155863" y="310572"/>
                  <a:pt x="163945" y="376382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~PP270.WAV">
            <a:hlinkClick r:id="" action="ppaction://media"/>
          </p:cNvPr>
          <p:cNvPicPr>
            <a:picLocks noRot="1" noChangeAspect="1"/>
          </p:cNvPicPr>
          <p:nvPr>
            <a:wavAudioFile r:embed="rId1" name="~PP270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26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Каких цветов много 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62000" y="2057400"/>
            <a:ext cx="10820400" cy="48006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Пятно 1 4"/>
          <p:cNvSpPr/>
          <p:nvPr/>
        </p:nvSpPr>
        <p:spPr>
          <a:xfrm rot="20039707">
            <a:off x="2897370" y="2363970"/>
            <a:ext cx="914400" cy="914400"/>
          </a:xfrm>
          <a:prstGeom prst="irregularSeal1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 rot="1734062">
            <a:off x="793197" y="3858003"/>
            <a:ext cx="1020559" cy="1092029"/>
          </a:xfrm>
          <a:prstGeom prst="irregularSeal1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4343400" y="4572000"/>
            <a:ext cx="914400" cy="914400"/>
          </a:xfrm>
          <a:prstGeom prst="irregularSeal1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 rot="18983832">
            <a:off x="4220616" y="1526628"/>
            <a:ext cx="1154869" cy="1210775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 rot="3720891">
            <a:off x="7323729" y="1659757"/>
            <a:ext cx="1116508" cy="1184419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 rot="4024180">
            <a:off x="1934884" y="4556673"/>
            <a:ext cx="1293800" cy="125333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 rot="1181373">
            <a:off x="6934874" y="4161438"/>
            <a:ext cx="914400" cy="1067335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3505200" y="3352800"/>
            <a:ext cx="1143000" cy="121920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 rot="2726241">
            <a:off x="473341" y="1485657"/>
            <a:ext cx="996379" cy="1104183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/>
          <p:cNvSpPr/>
          <p:nvPr/>
        </p:nvSpPr>
        <p:spPr>
          <a:xfrm rot="19778385">
            <a:off x="5792835" y="3656805"/>
            <a:ext cx="914400" cy="1159133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1 14"/>
          <p:cNvSpPr/>
          <p:nvPr/>
        </p:nvSpPr>
        <p:spPr>
          <a:xfrm rot="18605152">
            <a:off x="1543753" y="2639442"/>
            <a:ext cx="1056527" cy="1140925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но 1 15"/>
          <p:cNvSpPr/>
          <p:nvPr/>
        </p:nvSpPr>
        <p:spPr>
          <a:xfrm rot="18502698">
            <a:off x="3564957" y="5588963"/>
            <a:ext cx="1059256" cy="1053578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1 16"/>
          <p:cNvSpPr/>
          <p:nvPr/>
        </p:nvSpPr>
        <p:spPr>
          <a:xfrm>
            <a:off x="5791200" y="5486400"/>
            <a:ext cx="1066800" cy="106680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6019800" y="2057400"/>
            <a:ext cx="990600" cy="114300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648200" y="1981200"/>
            <a:ext cx="228600" cy="2286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7772400" y="2133600"/>
            <a:ext cx="228600" cy="2286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6400800" y="2514600"/>
            <a:ext cx="228600" cy="2286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6172200" y="4114800"/>
            <a:ext cx="152400" cy="1524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7315200" y="4648200"/>
            <a:ext cx="152400" cy="1524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6248400" y="5867400"/>
            <a:ext cx="152400" cy="1524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914400" y="1905000"/>
            <a:ext cx="152400" cy="1524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1981200" y="3124200"/>
            <a:ext cx="152400" cy="1524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3276600" y="2743200"/>
            <a:ext cx="152400" cy="1524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4038600" y="3886200"/>
            <a:ext cx="152400" cy="1524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4724400" y="4953000"/>
            <a:ext cx="152400" cy="1524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2514600" y="5105400"/>
            <a:ext cx="152400" cy="1524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4038600" y="6019800"/>
            <a:ext cx="152400" cy="1524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1219200" y="4343400"/>
            <a:ext cx="152400" cy="1524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602673" y="2327564"/>
            <a:ext cx="284018" cy="1080654"/>
          </a:xfrm>
          <a:custGeom>
            <a:avLst/>
            <a:gdLst>
              <a:gd name="connsiteX0" fmla="*/ 284018 w 284018"/>
              <a:gd name="connsiteY0" fmla="*/ 0 h 1080654"/>
              <a:gd name="connsiteX1" fmla="*/ 6927 w 284018"/>
              <a:gd name="connsiteY1" fmla="*/ 401781 h 1080654"/>
              <a:gd name="connsiteX2" fmla="*/ 242454 w 284018"/>
              <a:gd name="connsiteY2" fmla="*/ 955963 h 1080654"/>
              <a:gd name="connsiteX3" fmla="*/ 242454 w 284018"/>
              <a:gd name="connsiteY3" fmla="*/ 1080654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018" h="1080654">
                <a:moveTo>
                  <a:pt x="284018" y="0"/>
                </a:moveTo>
                <a:cubicBezTo>
                  <a:pt x="148936" y="121227"/>
                  <a:pt x="13854" y="242454"/>
                  <a:pt x="6927" y="401781"/>
                </a:cubicBezTo>
                <a:cubicBezTo>
                  <a:pt x="0" y="561108"/>
                  <a:pt x="203200" y="842818"/>
                  <a:pt x="242454" y="955963"/>
                </a:cubicBezTo>
                <a:cubicBezTo>
                  <a:pt x="281708" y="1069108"/>
                  <a:pt x="262081" y="1074881"/>
                  <a:pt x="242454" y="1080654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1999673" y="3602182"/>
            <a:ext cx="207818" cy="1094509"/>
          </a:xfrm>
          <a:custGeom>
            <a:avLst/>
            <a:gdLst>
              <a:gd name="connsiteX0" fmla="*/ 50800 w 207818"/>
              <a:gd name="connsiteY0" fmla="*/ 0 h 1094509"/>
              <a:gd name="connsiteX1" fmla="*/ 203200 w 207818"/>
              <a:gd name="connsiteY1" fmla="*/ 415636 h 1094509"/>
              <a:gd name="connsiteX2" fmla="*/ 23091 w 207818"/>
              <a:gd name="connsiteY2" fmla="*/ 831273 h 1094509"/>
              <a:gd name="connsiteX3" fmla="*/ 64654 w 207818"/>
              <a:gd name="connsiteY3" fmla="*/ 1094509 h 1094509"/>
              <a:gd name="connsiteX4" fmla="*/ 64654 w 207818"/>
              <a:gd name="connsiteY4" fmla="*/ 1094509 h 109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18" h="1094509">
                <a:moveTo>
                  <a:pt x="50800" y="0"/>
                </a:moveTo>
                <a:cubicBezTo>
                  <a:pt x="129309" y="138545"/>
                  <a:pt x="207818" y="277091"/>
                  <a:pt x="203200" y="415636"/>
                </a:cubicBezTo>
                <a:cubicBezTo>
                  <a:pt x="198582" y="554181"/>
                  <a:pt x="46182" y="718128"/>
                  <a:pt x="23091" y="831273"/>
                </a:cubicBezTo>
                <a:cubicBezTo>
                  <a:pt x="0" y="944418"/>
                  <a:pt x="64654" y="1094509"/>
                  <a:pt x="64654" y="1094509"/>
                </a:cubicBezTo>
                <a:lnTo>
                  <a:pt x="64654" y="1094509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4699000" y="2493818"/>
            <a:ext cx="177800" cy="1468582"/>
          </a:xfrm>
          <a:custGeom>
            <a:avLst/>
            <a:gdLst>
              <a:gd name="connsiteX0" fmla="*/ 177800 w 177800"/>
              <a:gd name="connsiteY0" fmla="*/ 0 h 1468582"/>
              <a:gd name="connsiteX1" fmla="*/ 11545 w 177800"/>
              <a:gd name="connsiteY1" fmla="*/ 623455 h 1468582"/>
              <a:gd name="connsiteX2" fmla="*/ 108527 w 177800"/>
              <a:gd name="connsiteY2" fmla="*/ 1233055 h 1468582"/>
              <a:gd name="connsiteX3" fmla="*/ 122382 w 177800"/>
              <a:gd name="connsiteY3" fmla="*/ 1288473 h 1468582"/>
              <a:gd name="connsiteX4" fmla="*/ 108527 w 177800"/>
              <a:gd name="connsiteY4" fmla="*/ 1468582 h 146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00" h="1468582">
                <a:moveTo>
                  <a:pt x="177800" y="0"/>
                </a:moveTo>
                <a:cubicBezTo>
                  <a:pt x="100445" y="208973"/>
                  <a:pt x="23091" y="417946"/>
                  <a:pt x="11545" y="623455"/>
                </a:cubicBezTo>
                <a:cubicBezTo>
                  <a:pt x="0" y="828964"/>
                  <a:pt x="90054" y="1122219"/>
                  <a:pt x="108527" y="1233055"/>
                </a:cubicBezTo>
                <a:cubicBezTo>
                  <a:pt x="127000" y="1343891"/>
                  <a:pt x="122382" y="1249219"/>
                  <a:pt x="122382" y="1288473"/>
                </a:cubicBezTo>
                <a:cubicBezTo>
                  <a:pt x="122382" y="1327727"/>
                  <a:pt x="115454" y="1398154"/>
                  <a:pt x="108527" y="1468582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>
            <a:off x="7668491" y="2632364"/>
            <a:ext cx="350982" cy="1175327"/>
          </a:xfrm>
          <a:custGeom>
            <a:avLst/>
            <a:gdLst>
              <a:gd name="connsiteX0" fmla="*/ 200891 w 350982"/>
              <a:gd name="connsiteY0" fmla="*/ 0 h 1175327"/>
              <a:gd name="connsiteX1" fmla="*/ 325582 w 350982"/>
              <a:gd name="connsiteY1" fmla="*/ 595745 h 1175327"/>
              <a:gd name="connsiteX2" fmla="*/ 48491 w 350982"/>
              <a:gd name="connsiteY2" fmla="*/ 1094509 h 1175327"/>
              <a:gd name="connsiteX3" fmla="*/ 34636 w 350982"/>
              <a:gd name="connsiteY3" fmla="*/ 1080654 h 117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982" h="1175327">
                <a:moveTo>
                  <a:pt x="200891" y="0"/>
                </a:moveTo>
                <a:cubicBezTo>
                  <a:pt x="275936" y="206663"/>
                  <a:pt x="350982" y="413327"/>
                  <a:pt x="325582" y="595745"/>
                </a:cubicBezTo>
                <a:cubicBezTo>
                  <a:pt x="300182" y="778163"/>
                  <a:pt x="96982" y="1013691"/>
                  <a:pt x="48491" y="1094509"/>
                </a:cubicBezTo>
                <a:cubicBezTo>
                  <a:pt x="0" y="1175327"/>
                  <a:pt x="17318" y="1127990"/>
                  <a:pt x="34636" y="1080654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6511636" y="2978727"/>
            <a:ext cx="274783" cy="1029854"/>
          </a:xfrm>
          <a:custGeom>
            <a:avLst/>
            <a:gdLst>
              <a:gd name="connsiteX0" fmla="*/ 0 w 274783"/>
              <a:gd name="connsiteY0" fmla="*/ 0 h 1029854"/>
              <a:gd name="connsiteX1" fmla="*/ 263237 w 274783"/>
              <a:gd name="connsiteY1" fmla="*/ 609600 h 1029854"/>
              <a:gd name="connsiteX2" fmla="*/ 69273 w 274783"/>
              <a:gd name="connsiteY2" fmla="*/ 969818 h 1029854"/>
              <a:gd name="connsiteX3" fmla="*/ 83128 w 274783"/>
              <a:gd name="connsiteY3" fmla="*/ 969818 h 102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783" h="1029854">
                <a:moveTo>
                  <a:pt x="0" y="0"/>
                </a:moveTo>
                <a:cubicBezTo>
                  <a:pt x="125845" y="223982"/>
                  <a:pt x="251691" y="447964"/>
                  <a:pt x="263237" y="609600"/>
                </a:cubicBezTo>
                <a:cubicBezTo>
                  <a:pt x="274783" y="771236"/>
                  <a:pt x="99291" y="909782"/>
                  <a:pt x="69273" y="969818"/>
                </a:cubicBezTo>
                <a:cubicBezTo>
                  <a:pt x="39255" y="1029854"/>
                  <a:pt x="61191" y="999836"/>
                  <a:pt x="83128" y="969818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3295073" y="3158836"/>
            <a:ext cx="30018" cy="949036"/>
          </a:xfrm>
          <a:custGeom>
            <a:avLst/>
            <a:gdLst>
              <a:gd name="connsiteX0" fmla="*/ 30018 w 30018"/>
              <a:gd name="connsiteY0" fmla="*/ 0 h 949036"/>
              <a:gd name="connsiteX1" fmla="*/ 2309 w 30018"/>
              <a:gd name="connsiteY1" fmla="*/ 457200 h 949036"/>
              <a:gd name="connsiteX2" fmla="*/ 16163 w 30018"/>
              <a:gd name="connsiteY2" fmla="*/ 886691 h 949036"/>
              <a:gd name="connsiteX3" fmla="*/ 30018 w 30018"/>
              <a:gd name="connsiteY3" fmla="*/ 831273 h 94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18" h="949036">
                <a:moveTo>
                  <a:pt x="30018" y="0"/>
                </a:moveTo>
                <a:cubicBezTo>
                  <a:pt x="17318" y="154709"/>
                  <a:pt x="4618" y="309418"/>
                  <a:pt x="2309" y="457200"/>
                </a:cubicBezTo>
                <a:cubicBezTo>
                  <a:pt x="0" y="604982"/>
                  <a:pt x="11545" y="824346"/>
                  <a:pt x="16163" y="886691"/>
                </a:cubicBezTo>
                <a:cubicBezTo>
                  <a:pt x="20781" y="949036"/>
                  <a:pt x="27709" y="845128"/>
                  <a:pt x="30018" y="831273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2507673" y="5638800"/>
            <a:ext cx="277091" cy="983673"/>
          </a:xfrm>
          <a:custGeom>
            <a:avLst/>
            <a:gdLst>
              <a:gd name="connsiteX0" fmla="*/ 83127 w 277091"/>
              <a:gd name="connsiteY0" fmla="*/ 0 h 983673"/>
              <a:gd name="connsiteX1" fmla="*/ 263236 w 277091"/>
              <a:gd name="connsiteY1" fmla="*/ 609600 h 983673"/>
              <a:gd name="connsiteX2" fmla="*/ 0 w 277091"/>
              <a:gd name="connsiteY2" fmla="*/ 983673 h 983673"/>
              <a:gd name="connsiteX3" fmla="*/ 0 w 277091"/>
              <a:gd name="connsiteY3" fmla="*/ 983673 h 98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091" h="983673">
                <a:moveTo>
                  <a:pt x="83127" y="0"/>
                </a:moveTo>
                <a:cubicBezTo>
                  <a:pt x="180109" y="222827"/>
                  <a:pt x="277091" y="445655"/>
                  <a:pt x="263236" y="609600"/>
                </a:cubicBezTo>
                <a:cubicBezTo>
                  <a:pt x="249382" y="773546"/>
                  <a:pt x="0" y="983673"/>
                  <a:pt x="0" y="983673"/>
                </a:cubicBezTo>
                <a:lnTo>
                  <a:pt x="0" y="983673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1216891" y="4765964"/>
            <a:ext cx="210127" cy="1025236"/>
          </a:xfrm>
          <a:custGeom>
            <a:avLst/>
            <a:gdLst>
              <a:gd name="connsiteX0" fmla="*/ 113145 w 210127"/>
              <a:gd name="connsiteY0" fmla="*/ 0 h 1025236"/>
              <a:gd name="connsiteX1" fmla="*/ 16164 w 210127"/>
              <a:gd name="connsiteY1" fmla="*/ 595745 h 1025236"/>
              <a:gd name="connsiteX2" fmla="*/ 210127 w 210127"/>
              <a:gd name="connsiteY2" fmla="*/ 1025236 h 1025236"/>
              <a:gd name="connsiteX3" fmla="*/ 210127 w 210127"/>
              <a:gd name="connsiteY3" fmla="*/ 1025236 h 10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27" h="1025236">
                <a:moveTo>
                  <a:pt x="113145" y="0"/>
                </a:moveTo>
                <a:cubicBezTo>
                  <a:pt x="56572" y="212436"/>
                  <a:pt x="0" y="424873"/>
                  <a:pt x="16164" y="595745"/>
                </a:cubicBezTo>
                <a:cubicBezTo>
                  <a:pt x="32328" y="766617"/>
                  <a:pt x="210127" y="1025236"/>
                  <a:pt x="210127" y="1025236"/>
                </a:cubicBezTo>
                <a:lnTo>
                  <a:pt x="210127" y="1025236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>
            <a:off x="5996709" y="4710545"/>
            <a:ext cx="223982" cy="889000"/>
          </a:xfrm>
          <a:custGeom>
            <a:avLst/>
            <a:gdLst>
              <a:gd name="connsiteX0" fmla="*/ 223982 w 223982"/>
              <a:gd name="connsiteY0" fmla="*/ 0 h 889000"/>
              <a:gd name="connsiteX1" fmla="*/ 16164 w 223982"/>
              <a:gd name="connsiteY1" fmla="*/ 581891 h 889000"/>
              <a:gd name="connsiteX2" fmla="*/ 127000 w 223982"/>
              <a:gd name="connsiteY2" fmla="*/ 858982 h 889000"/>
              <a:gd name="connsiteX3" fmla="*/ 99291 w 223982"/>
              <a:gd name="connsiteY3" fmla="*/ 762000 h 88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982" h="889000">
                <a:moveTo>
                  <a:pt x="223982" y="0"/>
                </a:moveTo>
                <a:cubicBezTo>
                  <a:pt x="128155" y="219363"/>
                  <a:pt x="32328" y="438727"/>
                  <a:pt x="16164" y="581891"/>
                </a:cubicBezTo>
                <a:cubicBezTo>
                  <a:pt x="0" y="725055"/>
                  <a:pt x="113146" y="828964"/>
                  <a:pt x="127000" y="858982"/>
                </a:cubicBezTo>
                <a:cubicBezTo>
                  <a:pt x="140854" y="889000"/>
                  <a:pt x="120072" y="825500"/>
                  <a:pt x="99291" y="76200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4779818" y="5334000"/>
            <a:ext cx="60036" cy="865909"/>
          </a:xfrm>
          <a:custGeom>
            <a:avLst/>
            <a:gdLst>
              <a:gd name="connsiteX0" fmla="*/ 0 w 60036"/>
              <a:gd name="connsiteY0" fmla="*/ 0 h 865909"/>
              <a:gd name="connsiteX1" fmla="*/ 13855 w 60036"/>
              <a:gd name="connsiteY1" fmla="*/ 526473 h 865909"/>
              <a:gd name="connsiteX2" fmla="*/ 55418 w 60036"/>
              <a:gd name="connsiteY2" fmla="*/ 817418 h 865909"/>
              <a:gd name="connsiteX3" fmla="*/ 41564 w 60036"/>
              <a:gd name="connsiteY3" fmla="*/ 817418 h 86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36" h="865909">
                <a:moveTo>
                  <a:pt x="0" y="0"/>
                </a:moveTo>
                <a:cubicBezTo>
                  <a:pt x="2309" y="195118"/>
                  <a:pt x="4619" y="390237"/>
                  <a:pt x="13855" y="526473"/>
                </a:cubicBezTo>
                <a:cubicBezTo>
                  <a:pt x="23091" y="662709"/>
                  <a:pt x="50800" y="768927"/>
                  <a:pt x="55418" y="817418"/>
                </a:cubicBezTo>
                <a:cubicBezTo>
                  <a:pt x="60036" y="865909"/>
                  <a:pt x="50800" y="841663"/>
                  <a:pt x="41564" y="817418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3923146" y="4308764"/>
            <a:ext cx="233218" cy="1177635"/>
          </a:xfrm>
          <a:custGeom>
            <a:avLst/>
            <a:gdLst>
              <a:gd name="connsiteX0" fmla="*/ 177799 w 233218"/>
              <a:gd name="connsiteY0" fmla="*/ 0 h 1177635"/>
              <a:gd name="connsiteX1" fmla="*/ 205509 w 233218"/>
              <a:gd name="connsiteY1" fmla="*/ 415636 h 1177635"/>
              <a:gd name="connsiteX2" fmla="*/ 11545 w 233218"/>
              <a:gd name="connsiteY2" fmla="*/ 886691 h 1177635"/>
              <a:gd name="connsiteX3" fmla="*/ 136236 w 233218"/>
              <a:gd name="connsiteY3" fmla="*/ 1136072 h 1177635"/>
              <a:gd name="connsiteX4" fmla="*/ 108527 w 233218"/>
              <a:gd name="connsiteY4" fmla="*/ 1136072 h 117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218" h="1177635">
                <a:moveTo>
                  <a:pt x="177799" y="0"/>
                </a:moveTo>
                <a:cubicBezTo>
                  <a:pt x="205508" y="133927"/>
                  <a:pt x="233218" y="267854"/>
                  <a:pt x="205509" y="415636"/>
                </a:cubicBezTo>
                <a:cubicBezTo>
                  <a:pt x="177800" y="563418"/>
                  <a:pt x="23090" y="766618"/>
                  <a:pt x="11545" y="886691"/>
                </a:cubicBezTo>
                <a:cubicBezTo>
                  <a:pt x="0" y="1006764"/>
                  <a:pt x="120072" y="1094509"/>
                  <a:pt x="136236" y="1136072"/>
                </a:cubicBezTo>
                <a:cubicBezTo>
                  <a:pt x="152400" y="1177635"/>
                  <a:pt x="130463" y="1156853"/>
                  <a:pt x="108527" y="1136072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олилиния 44"/>
          <p:cNvSpPr/>
          <p:nvPr/>
        </p:nvSpPr>
        <p:spPr>
          <a:xfrm>
            <a:off x="7426036" y="5056909"/>
            <a:ext cx="487218" cy="727364"/>
          </a:xfrm>
          <a:custGeom>
            <a:avLst/>
            <a:gdLst>
              <a:gd name="connsiteX0" fmla="*/ 0 w 487218"/>
              <a:gd name="connsiteY0" fmla="*/ 0 h 727364"/>
              <a:gd name="connsiteX1" fmla="*/ 138546 w 487218"/>
              <a:gd name="connsiteY1" fmla="*/ 401782 h 727364"/>
              <a:gd name="connsiteX2" fmla="*/ 429491 w 487218"/>
              <a:gd name="connsiteY2" fmla="*/ 678873 h 727364"/>
              <a:gd name="connsiteX3" fmla="*/ 484909 w 487218"/>
              <a:gd name="connsiteY3" fmla="*/ 692727 h 72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218" h="727364">
                <a:moveTo>
                  <a:pt x="0" y="0"/>
                </a:moveTo>
                <a:cubicBezTo>
                  <a:pt x="33482" y="144318"/>
                  <a:pt x="66964" y="288637"/>
                  <a:pt x="138546" y="401782"/>
                </a:cubicBezTo>
                <a:cubicBezTo>
                  <a:pt x="210128" y="514927"/>
                  <a:pt x="371764" y="630382"/>
                  <a:pt x="429491" y="678873"/>
                </a:cubicBezTo>
                <a:cubicBezTo>
                  <a:pt x="487218" y="727364"/>
                  <a:pt x="486063" y="710045"/>
                  <a:pt x="484909" y="692727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олилиния 45"/>
          <p:cNvSpPr/>
          <p:nvPr/>
        </p:nvSpPr>
        <p:spPr>
          <a:xfrm>
            <a:off x="6483927" y="6373091"/>
            <a:ext cx="401782" cy="325582"/>
          </a:xfrm>
          <a:custGeom>
            <a:avLst/>
            <a:gdLst>
              <a:gd name="connsiteX0" fmla="*/ 0 w 401782"/>
              <a:gd name="connsiteY0" fmla="*/ 0 h 325582"/>
              <a:gd name="connsiteX1" fmla="*/ 207818 w 401782"/>
              <a:gd name="connsiteY1" fmla="*/ 277091 h 325582"/>
              <a:gd name="connsiteX2" fmla="*/ 401782 w 401782"/>
              <a:gd name="connsiteY2" fmla="*/ 290945 h 325582"/>
              <a:gd name="connsiteX3" fmla="*/ 401782 w 401782"/>
              <a:gd name="connsiteY3" fmla="*/ 290945 h 32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782" h="325582">
                <a:moveTo>
                  <a:pt x="0" y="0"/>
                </a:moveTo>
                <a:cubicBezTo>
                  <a:pt x="70427" y="114300"/>
                  <a:pt x="140854" y="228600"/>
                  <a:pt x="207818" y="277091"/>
                </a:cubicBezTo>
                <a:cubicBezTo>
                  <a:pt x="274782" y="325582"/>
                  <a:pt x="401782" y="290945"/>
                  <a:pt x="401782" y="290945"/>
                </a:cubicBezTo>
                <a:lnTo>
                  <a:pt x="401782" y="290945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4114800" y="6525491"/>
            <a:ext cx="115455" cy="401782"/>
          </a:xfrm>
          <a:custGeom>
            <a:avLst/>
            <a:gdLst>
              <a:gd name="connsiteX0" fmla="*/ 0 w 115455"/>
              <a:gd name="connsiteY0" fmla="*/ 0 h 401782"/>
              <a:gd name="connsiteX1" fmla="*/ 96982 w 115455"/>
              <a:gd name="connsiteY1" fmla="*/ 346364 h 401782"/>
              <a:gd name="connsiteX2" fmla="*/ 110836 w 115455"/>
              <a:gd name="connsiteY2" fmla="*/ 332509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455" h="401782">
                <a:moveTo>
                  <a:pt x="0" y="0"/>
                </a:moveTo>
                <a:cubicBezTo>
                  <a:pt x="39254" y="145473"/>
                  <a:pt x="78509" y="290946"/>
                  <a:pt x="96982" y="346364"/>
                </a:cubicBezTo>
                <a:cubicBezTo>
                  <a:pt x="115455" y="401782"/>
                  <a:pt x="113145" y="367145"/>
                  <a:pt x="110836" y="332509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7883236" y="3064164"/>
            <a:ext cx="327891" cy="496454"/>
          </a:xfrm>
          <a:custGeom>
            <a:avLst/>
            <a:gdLst>
              <a:gd name="connsiteX0" fmla="*/ 55419 w 327891"/>
              <a:gd name="connsiteY0" fmla="*/ 413327 h 496454"/>
              <a:gd name="connsiteX1" fmla="*/ 193964 w 327891"/>
              <a:gd name="connsiteY1" fmla="*/ 205509 h 496454"/>
              <a:gd name="connsiteX2" fmla="*/ 318655 w 327891"/>
              <a:gd name="connsiteY2" fmla="*/ 25400 h 496454"/>
              <a:gd name="connsiteX3" fmla="*/ 249382 w 327891"/>
              <a:gd name="connsiteY3" fmla="*/ 357909 h 496454"/>
              <a:gd name="connsiteX4" fmla="*/ 0 w 327891"/>
              <a:gd name="connsiteY4" fmla="*/ 496454 h 4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891" h="496454">
                <a:moveTo>
                  <a:pt x="55419" y="413327"/>
                </a:moveTo>
                <a:cubicBezTo>
                  <a:pt x="102755" y="341745"/>
                  <a:pt x="150091" y="270164"/>
                  <a:pt x="193964" y="205509"/>
                </a:cubicBezTo>
                <a:cubicBezTo>
                  <a:pt x="237837" y="140855"/>
                  <a:pt x="309419" y="0"/>
                  <a:pt x="318655" y="25400"/>
                </a:cubicBezTo>
                <a:cubicBezTo>
                  <a:pt x="327891" y="50800"/>
                  <a:pt x="302491" y="279400"/>
                  <a:pt x="249382" y="357909"/>
                </a:cubicBezTo>
                <a:cubicBezTo>
                  <a:pt x="196273" y="436418"/>
                  <a:pt x="98136" y="466436"/>
                  <a:pt x="0" y="496454"/>
                </a:cubicBezTo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6495473" y="3348182"/>
            <a:ext cx="235528" cy="383309"/>
          </a:xfrm>
          <a:custGeom>
            <a:avLst/>
            <a:gdLst>
              <a:gd name="connsiteX0" fmla="*/ 223982 w 235528"/>
              <a:gd name="connsiteY0" fmla="*/ 378691 h 383309"/>
              <a:gd name="connsiteX1" fmla="*/ 30018 w 235528"/>
              <a:gd name="connsiteY1" fmla="*/ 254000 h 383309"/>
              <a:gd name="connsiteX2" fmla="*/ 43872 w 235528"/>
              <a:gd name="connsiteY2" fmla="*/ 4618 h 383309"/>
              <a:gd name="connsiteX3" fmla="*/ 99291 w 235528"/>
              <a:gd name="connsiteY3" fmla="*/ 226291 h 383309"/>
              <a:gd name="connsiteX4" fmla="*/ 223982 w 235528"/>
              <a:gd name="connsiteY4" fmla="*/ 378691 h 3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528" h="383309">
                <a:moveTo>
                  <a:pt x="223982" y="378691"/>
                </a:moveTo>
                <a:cubicBezTo>
                  <a:pt x="212437" y="383309"/>
                  <a:pt x="60036" y="316346"/>
                  <a:pt x="30018" y="254000"/>
                </a:cubicBezTo>
                <a:cubicBezTo>
                  <a:pt x="0" y="191655"/>
                  <a:pt x="32327" y="9236"/>
                  <a:pt x="43872" y="4618"/>
                </a:cubicBezTo>
                <a:cubicBezTo>
                  <a:pt x="55418" y="0"/>
                  <a:pt x="66964" y="168564"/>
                  <a:pt x="99291" y="226291"/>
                </a:cubicBezTo>
                <a:cubicBezTo>
                  <a:pt x="131618" y="284018"/>
                  <a:pt x="235528" y="374073"/>
                  <a:pt x="223982" y="378691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764310" y="2697018"/>
            <a:ext cx="163944" cy="600364"/>
          </a:xfrm>
          <a:custGeom>
            <a:avLst/>
            <a:gdLst>
              <a:gd name="connsiteX0" fmla="*/ 80817 w 163944"/>
              <a:gd name="connsiteY0" fmla="*/ 544946 h 600364"/>
              <a:gd name="connsiteX1" fmla="*/ 11545 w 163944"/>
              <a:gd name="connsiteY1" fmla="*/ 240146 h 600364"/>
              <a:gd name="connsiteX2" fmla="*/ 150090 w 163944"/>
              <a:gd name="connsiteY2" fmla="*/ 4618 h 600364"/>
              <a:gd name="connsiteX3" fmla="*/ 94672 w 163944"/>
              <a:gd name="connsiteY3" fmla="*/ 267855 h 600364"/>
              <a:gd name="connsiteX4" fmla="*/ 108526 w 163944"/>
              <a:gd name="connsiteY4" fmla="*/ 600364 h 60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944" h="600364">
                <a:moveTo>
                  <a:pt x="80817" y="544946"/>
                </a:moveTo>
                <a:cubicBezTo>
                  <a:pt x="40408" y="437573"/>
                  <a:pt x="0" y="330201"/>
                  <a:pt x="11545" y="240146"/>
                </a:cubicBezTo>
                <a:cubicBezTo>
                  <a:pt x="23091" y="150091"/>
                  <a:pt x="136236" y="0"/>
                  <a:pt x="150090" y="4618"/>
                </a:cubicBezTo>
                <a:cubicBezTo>
                  <a:pt x="163944" y="9236"/>
                  <a:pt x="101599" y="168564"/>
                  <a:pt x="94672" y="267855"/>
                </a:cubicBezTo>
                <a:cubicBezTo>
                  <a:pt x="87745" y="367146"/>
                  <a:pt x="98135" y="483755"/>
                  <a:pt x="108526" y="600364"/>
                </a:cubicBezTo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4784436" y="2953328"/>
            <a:ext cx="309419" cy="646544"/>
          </a:xfrm>
          <a:custGeom>
            <a:avLst/>
            <a:gdLst>
              <a:gd name="connsiteX0" fmla="*/ 23091 w 309419"/>
              <a:gd name="connsiteY0" fmla="*/ 634999 h 646544"/>
              <a:gd name="connsiteX1" fmla="*/ 78509 w 309419"/>
              <a:gd name="connsiteY1" fmla="*/ 288636 h 646544"/>
              <a:gd name="connsiteX2" fmla="*/ 286328 w 309419"/>
              <a:gd name="connsiteY2" fmla="*/ 11545 h 646544"/>
              <a:gd name="connsiteX3" fmla="*/ 217055 w 309419"/>
              <a:gd name="connsiteY3" fmla="*/ 357908 h 646544"/>
              <a:gd name="connsiteX4" fmla="*/ 23091 w 309419"/>
              <a:gd name="connsiteY4" fmla="*/ 634999 h 64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9" h="646544">
                <a:moveTo>
                  <a:pt x="23091" y="634999"/>
                </a:moveTo>
                <a:cubicBezTo>
                  <a:pt x="0" y="623454"/>
                  <a:pt x="34636" y="392545"/>
                  <a:pt x="78509" y="288636"/>
                </a:cubicBezTo>
                <a:cubicBezTo>
                  <a:pt x="122382" y="184727"/>
                  <a:pt x="263237" y="0"/>
                  <a:pt x="286328" y="11545"/>
                </a:cubicBezTo>
                <a:cubicBezTo>
                  <a:pt x="309419" y="23090"/>
                  <a:pt x="256310" y="253999"/>
                  <a:pt x="217055" y="357908"/>
                </a:cubicBezTo>
                <a:cubicBezTo>
                  <a:pt x="177800" y="461817"/>
                  <a:pt x="46182" y="646544"/>
                  <a:pt x="23091" y="634999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>
            <a:off x="3050309" y="3463636"/>
            <a:ext cx="256309" cy="554182"/>
          </a:xfrm>
          <a:custGeom>
            <a:avLst/>
            <a:gdLst>
              <a:gd name="connsiteX0" fmla="*/ 233218 w 256309"/>
              <a:gd name="connsiteY0" fmla="*/ 554182 h 554182"/>
              <a:gd name="connsiteX1" fmla="*/ 25400 w 256309"/>
              <a:gd name="connsiteY1" fmla="*/ 263237 h 554182"/>
              <a:gd name="connsiteX2" fmla="*/ 80818 w 256309"/>
              <a:gd name="connsiteY2" fmla="*/ 0 h 554182"/>
              <a:gd name="connsiteX3" fmla="*/ 163946 w 256309"/>
              <a:gd name="connsiteY3" fmla="*/ 263237 h 554182"/>
              <a:gd name="connsiteX4" fmla="*/ 233218 w 256309"/>
              <a:gd name="connsiteY4" fmla="*/ 554182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309" h="554182">
                <a:moveTo>
                  <a:pt x="233218" y="554182"/>
                </a:moveTo>
                <a:cubicBezTo>
                  <a:pt x="210127" y="554182"/>
                  <a:pt x="50800" y="355601"/>
                  <a:pt x="25400" y="263237"/>
                </a:cubicBezTo>
                <a:cubicBezTo>
                  <a:pt x="0" y="170873"/>
                  <a:pt x="57727" y="0"/>
                  <a:pt x="80818" y="0"/>
                </a:cubicBezTo>
                <a:cubicBezTo>
                  <a:pt x="103909" y="0"/>
                  <a:pt x="140855" y="173182"/>
                  <a:pt x="163946" y="263237"/>
                </a:cubicBezTo>
                <a:cubicBezTo>
                  <a:pt x="187037" y="353292"/>
                  <a:pt x="256309" y="554182"/>
                  <a:pt x="233218" y="554182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~PP666.WAV">
            <a:hlinkClick r:id="" action="ppaction://media"/>
          </p:cNvPr>
          <p:cNvPicPr>
            <a:picLocks noRot="1" noChangeAspect="1"/>
          </p:cNvPicPr>
          <p:nvPr>
            <a:wavAudioFile r:embed="rId1" name="~PP666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431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Сорви синий цветочек.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838200" y="2438400"/>
            <a:ext cx="1524000" cy="1447800"/>
          </a:xfrm>
          <a:prstGeom prst="star7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7-конечная звезда 4"/>
          <p:cNvSpPr/>
          <p:nvPr/>
        </p:nvSpPr>
        <p:spPr>
          <a:xfrm>
            <a:off x="6019800" y="2819400"/>
            <a:ext cx="1676400" cy="1600200"/>
          </a:xfrm>
          <a:prstGeom prst="star7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7-конечная звезда 5"/>
          <p:cNvSpPr/>
          <p:nvPr/>
        </p:nvSpPr>
        <p:spPr>
          <a:xfrm>
            <a:off x="5715000" y="5105400"/>
            <a:ext cx="1447800" cy="1371600"/>
          </a:xfrm>
          <a:prstGeom prst="star7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2667000" y="4038600"/>
            <a:ext cx="1600200" cy="1447800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7-конечная звезда 7"/>
          <p:cNvSpPr/>
          <p:nvPr/>
        </p:nvSpPr>
        <p:spPr>
          <a:xfrm>
            <a:off x="3886200" y="1447800"/>
            <a:ext cx="1524000" cy="1524000"/>
          </a:xfrm>
          <a:prstGeom prst="star7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419600" y="1981200"/>
            <a:ext cx="457200" cy="4572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629400" y="3429000"/>
            <a:ext cx="457200" cy="4572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6248400" y="5562600"/>
            <a:ext cx="457200" cy="4572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1371600" y="2971800"/>
            <a:ext cx="457200" cy="4572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200400" y="4572000"/>
            <a:ext cx="457200" cy="4572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7-конечная звезда 13"/>
          <p:cNvSpPr/>
          <p:nvPr/>
        </p:nvSpPr>
        <p:spPr>
          <a:xfrm>
            <a:off x="7086600" y="1219200"/>
            <a:ext cx="1447800" cy="1371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7-конечная звезда 14"/>
          <p:cNvSpPr/>
          <p:nvPr/>
        </p:nvSpPr>
        <p:spPr>
          <a:xfrm>
            <a:off x="762000" y="5029200"/>
            <a:ext cx="1447800" cy="1371600"/>
          </a:xfrm>
          <a:prstGeom prst="star7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7620000" y="1676400"/>
            <a:ext cx="457200" cy="4572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1219200" y="5486400"/>
            <a:ext cx="457200" cy="4572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1514764" y="3768436"/>
            <a:ext cx="120072" cy="1233055"/>
          </a:xfrm>
          <a:custGeom>
            <a:avLst/>
            <a:gdLst>
              <a:gd name="connsiteX0" fmla="*/ 64654 w 120072"/>
              <a:gd name="connsiteY0" fmla="*/ 0 h 1233055"/>
              <a:gd name="connsiteX1" fmla="*/ 9236 w 120072"/>
              <a:gd name="connsiteY1" fmla="*/ 595746 h 1233055"/>
              <a:gd name="connsiteX2" fmla="*/ 120072 w 120072"/>
              <a:gd name="connsiteY2" fmla="*/ 1233055 h 1233055"/>
              <a:gd name="connsiteX3" fmla="*/ 120072 w 120072"/>
              <a:gd name="connsiteY3" fmla="*/ 1233055 h 123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72" h="1233055">
                <a:moveTo>
                  <a:pt x="64654" y="0"/>
                </a:moveTo>
                <a:cubicBezTo>
                  <a:pt x="32327" y="195118"/>
                  <a:pt x="0" y="390237"/>
                  <a:pt x="9236" y="595746"/>
                </a:cubicBezTo>
                <a:cubicBezTo>
                  <a:pt x="18472" y="801255"/>
                  <a:pt x="120072" y="1233055"/>
                  <a:pt x="120072" y="1233055"/>
                </a:cubicBezTo>
                <a:lnTo>
                  <a:pt x="120072" y="1233055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4615873" y="2840182"/>
            <a:ext cx="108527" cy="1995054"/>
          </a:xfrm>
          <a:custGeom>
            <a:avLst/>
            <a:gdLst>
              <a:gd name="connsiteX0" fmla="*/ 39254 w 108527"/>
              <a:gd name="connsiteY0" fmla="*/ 0 h 1995054"/>
              <a:gd name="connsiteX1" fmla="*/ 11545 w 108527"/>
              <a:gd name="connsiteY1" fmla="*/ 623454 h 1995054"/>
              <a:gd name="connsiteX2" fmla="*/ 108527 w 108527"/>
              <a:gd name="connsiteY2" fmla="*/ 1260763 h 1995054"/>
              <a:gd name="connsiteX3" fmla="*/ 11545 w 108527"/>
              <a:gd name="connsiteY3" fmla="*/ 1995054 h 199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27" h="1995054">
                <a:moveTo>
                  <a:pt x="39254" y="0"/>
                </a:moveTo>
                <a:cubicBezTo>
                  <a:pt x="19627" y="206663"/>
                  <a:pt x="0" y="413327"/>
                  <a:pt x="11545" y="623454"/>
                </a:cubicBezTo>
                <a:cubicBezTo>
                  <a:pt x="23090" y="833581"/>
                  <a:pt x="108527" y="1032163"/>
                  <a:pt x="108527" y="1260763"/>
                </a:cubicBezTo>
                <a:cubicBezTo>
                  <a:pt x="108527" y="1489363"/>
                  <a:pt x="60036" y="1742208"/>
                  <a:pt x="11545" y="1995054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7749309" y="2479964"/>
            <a:ext cx="122382" cy="1551709"/>
          </a:xfrm>
          <a:custGeom>
            <a:avLst/>
            <a:gdLst>
              <a:gd name="connsiteX0" fmla="*/ 50800 w 122382"/>
              <a:gd name="connsiteY0" fmla="*/ 0 h 1551709"/>
              <a:gd name="connsiteX1" fmla="*/ 9236 w 122382"/>
              <a:gd name="connsiteY1" fmla="*/ 581891 h 1551709"/>
              <a:gd name="connsiteX2" fmla="*/ 106218 w 122382"/>
              <a:gd name="connsiteY2" fmla="*/ 1025236 h 1551709"/>
              <a:gd name="connsiteX3" fmla="*/ 106218 w 122382"/>
              <a:gd name="connsiteY3" fmla="*/ 1551709 h 155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82" h="1551709">
                <a:moveTo>
                  <a:pt x="50800" y="0"/>
                </a:moveTo>
                <a:cubicBezTo>
                  <a:pt x="25400" y="205509"/>
                  <a:pt x="0" y="411018"/>
                  <a:pt x="9236" y="581891"/>
                </a:cubicBezTo>
                <a:cubicBezTo>
                  <a:pt x="18472" y="752764"/>
                  <a:pt x="90054" y="863600"/>
                  <a:pt x="106218" y="1025236"/>
                </a:cubicBezTo>
                <a:cubicBezTo>
                  <a:pt x="122382" y="1186872"/>
                  <a:pt x="114300" y="1369290"/>
                  <a:pt x="106218" y="1551709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6795655" y="4308764"/>
            <a:ext cx="117763" cy="1052945"/>
          </a:xfrm>
          <a:custGeom>
            <a:avLst/>
            <a:gdLst>
              <a:gd name="connsiteX0" fmla="*/ 76200 w 117763"/>
              <a:gd name="connsiteY0" fmla="*/ 0 h 1052945"/>
              <a:gd name="connsiteX1" fmla="*/ 6927 w 117763"/>
              <a:gd name="connsiteY1" fmla="*/ 581891 h 1052945"/>
              <a:gd name="connsiteX2" fmla="*/ 117763 w 117763"/>
              <a:gd name="connsiteY2" fmla="*/ 1052945 h 105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63" h="1052945">
                <a:moveTo>
                  <a:pt x="76200" y="0"/>
                </a:moveTo>
                <a:cubicBezTo>
                  <a:pt x="38100" y="203200"/>
                  <a:pt x="0" y="406400"/>
                  <a:pt x="6927" y="581891"/>
                </a:cubicBezTo>
                <a:cubicBezTo>
                  <a:pt x="13854" y="757382"/>
                  <a:pt x="65808" y="905163"/>
                  <a:pt x="117763" y="1052945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3449782" y="5361709"/>
            <a:ext cx="226291" cy="1316182"/>
          </a:xfrm>
          <a:custGeom>
            <a:avLst/>
            <a:gdLst>
              <a:gd name="connsiteX0" fmla="*/ 0 w 226291"/>
              <a:gd name="connsiteY0" fmla="*/ 0 h 1316182"/>
              <a:gd name="connsiteX1" fmla="*/ 207818 w 226291"/>
              <a:gd name="connsiteY1" fmla="*/ 609600 h 1316182"/>
              <a:gd name="connsiteX2" fmla="*/ 110836 w 226291"/>
              <a:gd name="connsiteY2" fmla="*/ 1316182 h 131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91" h="1316182">
                <a:moveTo>
                  <a:pt x="0" y="0"/>
                </a:moveTo>
                <a:cubicBezTo>
                  <a:pt x="94672" y="195118"/>
                  <a:pt x="189345" y="390236"/>
                  <a:pt x="207818" y="609600"/>
                </a:cubicBezTo>
                <a:cubicBezTo>
                  <a:pt x="226291" y="828964"/>
                  <a:pt x="168563" y="1072573"/>
                  <a:pt x="110836" y="1316182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1443182" y="6276109"/>
            <a:ext cx="94673" cy="651164"/>
          </a:xfrm>
          <a:custGeom>
            <a:avLst/>
            <a:gdLst>
              <a:gd name="connsiteX0" fmla="*/ 25400 w 94673"/>
              <a:gd name="connsiteY0" fmla="*/ 0 h 651164"/>
              <a:gd name="connsiteX1" fmla="*/ 11545 w 94673"/>
              <a:gd name="connsiteY1" fmla="*/ 346364 h 651164"/>
              <a:gd name="connsiteX2" fmla="*/ 94673 w 94673"/>
              <a:gd name="connsiteY2" fmla="*/ 651164 h 651164"/>
              <a:gd name="connsiteX3" fmla="*/ 94673 w 94673"/>
              <a:gd name="connsiteY3" fmla="*/ 651164 h 651164"/>
              <a:gd name="connsiteX4" fmla="*/ 66963 w 94673"/>
              <a:gd name="connsiteY4" fmla="*/ 637309 h 65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73" h="651164">
                <a:moveTo>
                  <a:pt x="25400" y="0"/>
                </a:moveTo>
                <a:cubicBezTo>
                  <a:pt x="12700" y="118918"/>
                  <a:pt x="0" y="237837"/>
                  <a:pt x="11545" y="346364"/>
                </a:cubicBezTo>
                <a:cubicBezTo>
                  <a:pt x="23091" y="454891"/>
                  <a:pt x="94673" y="651164"/>
                  <a:pt x="94673" y="651164"/>
                </a:cubicBezTo>
                <a:lnTo>
                  <a:pt x="94673" y="651164"/>
                </a:lnTo>
                <a:lnTo>
                  <a:pt x="66963" y="637309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6396182" y="6373091"/>
            <a:ext cx="73891" cy="526473"/>
          </a:xfrm>
          <a:custGeom>
            <a:avLst/>
            <a:gdLst>
              <a:gd name="connsiteX0" fmla="*/ 46182 w 73891"/>
              <a:gd name="connsiteY0" fmla="*/ 0 h 526473"/>
              <a:gd name="connsiteX1" fmla="*/ 4618 w 73891"/>
              <a:gd name="connsiteY1" fmla="*/ 401782 h 526473"/>
              <a:gd name="connsiteX2" fmla="*/ 73891 w 73891"/>
              <a:gd name="connsiteY2" fmla="*/ 526473 h 52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891" h="526473">
                <a:moveTo>
                  <a:pt x="46182" y="0"/>
                </a:moveTo>
                <a:cubicBezTo>
                  <a:pt x="23091" y="157018"/>
                  <a:pt x="0" y="314037"/>
                  <a:pt x="4618" y="401782"/>
                </a:cubicBezTo>
                <a:cubicBezTo>
                  <a:pt x="9236" y="489527"/>
                  <a:pt x="41563" y="508000"/>
                  <a:pt x="73891" y="526473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7862455" y="2482273"/>
            <a:ext cx="660399" cy="1588654"/>
          </a:xfrm>
          <a:custGeom>
            <a:avLst/>
            <a:gdLst>
              <a:gd name="connsiteX0" fmla="*/ 20781 w 660399"/>
              <a:gd name="connsiteY0" fmla="*/ 1577109 h 1588654"/>
              <a:gd name="connsiteX1" fmla="*/ 76200 w 660399"/>
              <a:gd name="connsiteY1" fmla="*/ 981363 h 1588654"/>
              <a:gd name="connsiteX2" fmla="*/ 477981 w 660399"/>
              <a:gd name="connsiteY2" fmla="*/ 344054 h 1588654"/>
              <a:gd name="connsiteX3" fmla="*/ 658090 w 660399"/>
              <a:gd name="connsiteY3" fmla="*/ 53109 h 1588654"/>
              <a:gd name="connsiteX4" fmla="*/ 464127 w 660399"/>
              <a:gd name="connsiteY4" fmla="*/ 662709 h 1588654"/>
              <a:gd name="connsiteX5" fmla="*/ 187036 w 660399"/>
              <a:gd name="connsiteY5" fmla="*/ 1050636 h 1588654"/>
              <a:gd name="connsiteX6" fmla="*/ 20781 w 660399"/>
              <a:gd name="connsiteY6" fmla="*/ 1577109 h 158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0399" h="1588654">
                <a:moveTo>
                  <a:pt x="20781" y="1577109"/>
                </a:moveTo>
                <a:cubicBezTo>
                  <a:pt x="2308" y="1565564"/>
                  <a:pt x="0" y="1186872"/>
                  <a:pt x="76200" y="981363"/>
                </a:cubicBezTo>
                <a:cubicBezTo>
                  <a:pt x="152400" y="775854"/>
                  <a:pt x="380999" y="498763"/>
                  <a:pt x="477981" y="344054"/>
                </a:cubicBezTo>
                <a:cubicBezTo>
                  <a:pt x="574963" y="189345"/>
                  <a:pt x="660399" y="0"/>
                  <a:pt x="658090" y="53109"/>
                </a:cubicBezTo>
                <a:cubicBezTo>
                  <a:pt x="655781" y="106218"/>
                  <a:pt x="542636" y="496455"/>
                  <a:pt x="464127" y="662709"/>
                </a:cubicBezTo>
                <a:cubicBezTo>
                  <a:pt x="385618" y="828963"/>
                  <a:pt x="265545" y="900545"/>
                  <a:pt x="187036" y="1050636"/>
                </a:cubicBezTo>
                <a:cubicBezTo>
                  <a:pt x="108527" y="1200727"/>
                  <a:pt x="39254" y="1588654"/>
                  <a:pt x="20781" y="1577109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4643582" y="3022600"/>
            <a:ext cx="542636" cy="1794164"/>
          </a:xfrm>
          <a:custGeom>
            <a:avLst/>
            <a:gdLst>
              <a:gd name="connsiteX0" fmla="*/ 11545 w 542636"/>
              <a:gd name="connsiteY0" fmla="*/ 1771073 h 1794164"/>
              <a:gd name="connsiteX1" fmla="*/ 136236 w 542636"/>
              <a:gd name="connsiteY1" fmla="*/ 1493982 h 1794164"/>
              <a:gd name="connsiteX2" fmla="*/ 191654 w 542636"/>
              <a:gd name="connsiteY2" fmla="*/ 925945 h 1794164"/>
              <a:gd name="connsiteX3" fmla="*/ 385618 w 542636"/>
              <a:gd name="connsiteY3" fmla="*/ 399473 h 1794164"/>
              <a:gd name="connsiteX4" fmla="*/ 538018 w 542636"/>
              <a:gd name="connsiteY4" fmla="*/ 80818 h 1794164"/>
              <a:gd name="connsiteX5" fmla="*/ 357909 w 542636"/>
              <a:gd name="connsiteY5" fmla="*/ 884382 h 1794164"/>
              <a:gd name="connsiteX6" fmla="*/ 274782 w 542636"/>
              <a:gd name="connsiteY6" fmla="*/ 1286164 h 1794164"/>
              <a:gd name="connsiteX7" fmla="*/ 205509 w 542636"/>
              <a:gd name="connsiteY7" fmla="*/ 1632527 h 1794164"/>
              <a:gd name="connsiteX8" fmla="*/ 11545 w 542636"/>
              <a:gd name="connsiteY8" fmla="*/ 1771073 h 179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636" h="1794164">
                <a:moveTo>
                  <a:pt x="11545" y="1771073"/>
                </a:moveTo>
                <a:cubicBezTo>
                  <a:pt x="0" y="1747982"/>
                  <a:pt x="106218" y="1634837"/>
                  <a:pt x="136236" y="1493982"/>
                </a:cubicBezTo>
                <a:cubicBezTo>
                  <a:pt x="166254" y="1353127"/>
                  <a:pt x="150090" y="1108363"/>
                  <a:pt x="191654" y="925945"/>
                </a:cubicBezTo>
                <a:cubicBezTo>
                  <a:pt x="233218" y="743527"/>
                  <a:pt x="327891" y="540327"/>
                  <a:pt x="385618" y="399473"/>
                </a:cubicBezTo>
                <a:cubicBezTo>
                  <a:pt x="443345" y="258619"/>
                  <a:pt x="542636" y="0"/>
                  <a:pt x="538018" y="80818"/>
                </a:cubicBezTo>
                <a:cubicBezTo>
                  <a:pt x="533400" y="161636"/>
                  <a:pt x="401782" y="683491"/>
                  <a:pt x="357909" y="884382"/>
                </a:cubicBezTo>
                <a:cubicBezTo>
                  <a:pt x="314036" y="1085273"/>
                  <a:pt x="300182" y="1161473"/>
                  <a:pt x="274782" y="1286164"/>
                </a:cubicBezTo>
                <a:cubicBezTo>
                  <a:pt x="249382" y="1410855"/>
                  <a:pt x="249382" y="1547091"/>
                  <a:pt x="205509" y="1632527"/>
                </a:cubicBezTo>
                <a:cubicBezTo>
                  <a:pt x="161636" y="1717963"/>
                  <a:pt x="23091" y="1794164"/>
                  <a:pt x="11545" y="1771073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1246910" y="4144819"/>
            <a:ext cx="360218" cy="854363"/>
          </a:xfrm>
          <a:custGeom>
            <a:avLst/>
            <a:gdLst>
              <a:gd name="connsiteX0" fmla="*/ 346363 w 360218"/>
              <a:gd name="connsiteY0" fmla="*/ 842817 h 854363"/>
              <a:gd name="connsiteX1" fmla="*/ 69272 w 360218"/>
              <a:gd name="connsiteY1" fmla="*/ 496454 h 854363"/>
              <a:gd name="connsiteX2" fmla="*/ 13854 w 360218"/>
              <a:gd name="connsiteY2" fmla="*/ 11545 h 854363"/>
              <a:gd name="connsiteX3" fmla="*/ 152399 w 360218"/>
              <a:gd name="connsiteY3" fmla="*/ 427181 h 854363"/>
              <a:gd name="connsiteX4" fmla="*/ 346363 w 360218"/>
              <a:gd name="connsiteY4" fmla="*/ 842817 h 85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218" h="854363">
                <a:moveTo>
                  <a:pt x="346363" y="842817"/>
                </a:moveTo>
                <a:cubicBezTo>
                  <a:pt x="332509" y="854363"/>
                  <a:pt x="124690" y="634999"/>
                  <a:pt x="69272" y="496454"/>
                </a:cubicBezTo>
                <a:cubicBezTo>
                  <a:pt x="13854" y="357909"/>
                  <a:pt x="0" y="23091"/>
                  <a:pt x="13854" y="11545"/>
                </a:cubicBezTo>
                <a:cubicBezTo>
                  <a:pt x="27709" y="0"/>
                  <a:pt x="99290" y="288636"/>
                  <a:pt x="152399" y="427181"/>
                </a:cubicBezTo>
                <a:cubicBezTo>
                  <a:pt x="205508" y="565726"/>
                  <a:pt x="360218" y="831272"/>
                  <a:pt x="346363" y="842817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602181" y="5153890"/>
            <a:ext cx="531092" cy="1498601"/>
          </a:xfrm>
          <a:custGeom>
            <a:avLst/>
            <a:gdLst>
              <a:gd name="connsiteX0" fmla="*/ 13855 w 531092"/>
              <a:gd name="connsiteY0" fmla="*/ 1496292 h 1498601"/>
              <a:gd name="connsiteX1" fmla="*/ 110837 w 531092"/>
              <a:gd name="connsiteY1" fmla="*/ 1011383 h 1498601"/>
              <a:gd name="connsiteX2" fmla="*/ 290946 w 531092"/>
              <a:gd name="connsiteY2" fmla="*/ 484910 h 1498601"/>
              <a:gd name="connsiteX3" fmla="*/ 512619 w 531092"/>
              <a:gd name="connsiteY3" fmla="*/ 13855 h 1498601"/>
              <a:gd name="connsiteX4" fmla="*/ 401783 w 531092"/>
              <a:gd name="connsiteY4" fmla="*/ 568037 h 1498601"/>
              <a:gd name="connsiteX5" fmla="*/ 193964 w 531092"/>
              <a:gd name="connsiteY5" fmla="*/ 997528 h 1498601"/>
              <a:gd name="connsiteX6" fmla="*/ 13855 w 531092"/>
              <a:gd name="connsiteY6" fmla="*/ 1496292 h 149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092" h="1498601">
                <a:moveTo>
                  <a:pt x="13855" y="1496292"/>
                </a:moveTo>
                <a:cubicBezTo>
                  <a:pt x="0" y="1498601"/>
                  <a:pt x="64655" y="1179947"/>
                  <a:pt x="110837" y="1011383"/>
                </a:cubicBezTo>
                <a:cubicBezTo>
                  <a:pt x="157019" y="842819"/>
                  <a:pt x="223982" y="651165"/>
                  <a:pt x="290946" y="484910"/>
                </a:cubicBezTo>
                <a:cubicBezTo>
                  <a:pt x="357910" y="318655"/>
                  <a:pt x="494146" y="0"/>
                  <a:pt x="512619" y="13855"/>
                </a:cubicBezTo>
                <a:cubicBezTo>
                  <a:pt x="531092" y="27710"/>
                  <a:pt x="454892" y="404092"/>
                  <a:pt x="401783" y="568037"/>
                </a:cubicBezTo>
                <a:cubicBezTo>
                  <a:pt x="348674" y="731982"/>
                  <a:pt x="256309" y="845128"/>
                  <a:pt x="193964" y="997528"/>
                </a:cubicBezTo>
                <a:cubicBezTo>
                  <a:pt x="131619" y="1149928"/>
                  <a:pt x="27710" y="1493983"/>
                  <a:pt x="13855" y="1496292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6864927" y="4336473"/>
            <a:ext cx="491837" cy="909782"/>
          </a:xfrm>
          <a:custGeom>
            <a:avLst/>
            <a:gdLst>
              <a:gd name="connsiteX0" fmla="*/ 6928 w 491837"/>
              <a:gd name="connsiteY0" fmla="*/ 886691 h 909782"/>
              <a:gd name="connsiteX1" fmla="*/ 48491 w 491837"/>
              <a:gd name="connsiteY1" fmla="*/ 526472 h 909782"/>
              <a:gd name="connsiteX2" fmla="*/ 297873 w 491837"/>
              <a:gd name="connsiteY2" fmla="*/ 235527 h 909782"/>
              <a:gd name="connsiteX3" fmla="*/ 491837 w 491837"/>
              <a:gd name="connsiteY3" fmla="*/ 27709 h 909782"/>
              <a:gd name="connsiteX4" fmla="*/ 297873 w 491837"/>
              <a:gd name="connsiteY4" fmla="*/ 401782 h 909782"/>
              <a:gd name="connsiteX5" fmla="*/ 76200 w 491837"/>
              <a:gd name="connsiteY5" fmla="*/ 665018 h 909782"/>
              <a:gd name="connsiteX6" fmla="*/ 6928 w 491837"/>
              <a:gd name="connsiteY6" fmla="*/ 886691 h 90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1837" h="909782">
                <a:moveTo>
                  <a:pt x="6928" y="886691"/>
                </a:moveTo>
                <a:cubicBezTo>
                  <a:pt x="2310" y="863600"/>
                  <a:pt x="0" y="634999"/>
                  <a:pt x="48491" y="526472"/>
                </a:cubicBezTo>
                <a:cubicBezTo>
                  <a:pt x="96982" y="417945"/>
                  <a:pt x="223982" y="318654"/>
                  <a:pt x="297873" y="235527"/>
                </a:cubicBezTo>
                <a:cubicBezTo>
                  <a:pt x="371764" y="152400"/>
                  <a:pt x="491837" y="0"/>
                  <a:pt x="491837" y="27709"/>
                </a:cubicBezTo>
                <a:cubicBezTo>
                  <a:pt x="491837" y="55418"/>
                  <a:pt x="367146" y="295564"/>
                  <a:pt x="297873" y="401782"/>
                </a:cubicBezTo>
                <a:cubicBezTo>
                  <a:pt x="228600" y="508000"/>
                  <a:pt x="120073" y="584200"/>
                  <a:pt x="76200" y="665018"/>
                </a:cubicBezTo>
                <a:cubicBezTo>
                  <a:pt x="32327" y="745836"/>
                  <a:pt x="11546" y="909782"/>
                  <a:pt x="6928" y="886691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4398819" y="3433618"/>
            <a:ext cx="272471" cy="905164"/>
          </a:xfrm>
          <a:custGeom>
            <a:avLst/>
            <a:gdLst>
              <a:gd name="connsiteX0" fmla="*/ 256308 w 272471"/>
              <a:gd name="connsiteY0" fmla="*/ 889000 h 905164"/>
              <a:gd name="connsiteX1" fmla="*/ 34636 w 272471"/>
              <a:gd name="connsiteY1" fmla="*/ 445655 h 905164"/>
              <a:gd name="connsiteX2" fmla="*/ 48490 w 272471"/>
              <a:gd name="connsiteY2" fmla="*/ 16164 h 905164"/>
              <a:gd name="connsiteX3" fmla="*/ 131617 w 272471"/>
              <a:gd name="connsiteY3" fmla="*/ 348673 h 905164"/>
              <a:gd name="connsiteX4" fmla="*/ 256308 w 272471"/>
              <a:gd name="connsiteY4" fmla="*/ 889000 h 90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471" h="905164">
                <a:moveTo>
                  <a:pt x="256308" y="889000"/>
                </a:moveTo>
                <a:cubicBezTo>
                  <a:pt x="240145" y="905164"/>
                  <a:pt x="69272" y="591128"/>
                  <a:pt x="34636" y="445655"/>
                </a:cubicBezTo>
                <a:cubicBezTo>
                  <a:pt x="0" y="300182"/>
                  <a:pt x="32327" y="32328"/>
                  <a:pt x="48490" y="16164"/>
                </a:cubicBezTo>
                <a:cubicBezTo>
                  <a:pt x="64653" y="0"/>
                  <a:pt x="90053" y="200891"/>
                  <a:pt x="131617" y="348673"/>
                </a:cubicBezTo>
                <a:cubicBezTo>
                  <a:pt x="173181" y="496455"/>
                  <a:pt x="272471" y="872836"/>
                  <a:pt x="256308" y="889000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~PP1609.WAV">
            <a:hlinkClick r:id="" action="ppaction://media"/>
          </p:cNvPr>
          <p:cNvPicPr>
            <a:picLocks noRot="1" noChangeAspect="1"/>
          </p:cNvPicPr>
          <p:nvPr>
            <a:wavAudioFile r:embed="rId1" name="~PP1609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487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Сорви цветок, у которого круглые лепестки.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-609600" y="6858000"/>
            <a:ext cx="10668000" cy="12954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295400" y="31242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1447800" y="2743200"/>
            <a:ext cx="457200" cy="457200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1600200" y="3200400"/>
            <a:ext cx="457200" cy="457200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219200" y="3429000"/>
            <a:ext cx="457200" cy="457200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838200" y="3200400"/>
            <a:ext cx="457200" cy="457200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990600" y="2743200"/>
            <a:ext cx="457200" cy="457200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3124200" y="4038600"/>
            <a:ext cx="381000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6200000">
            <a:off x="3695700" y="3467100"/>
            <a:ext cx="381000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800000">
            <a:off x="3124200" y="2895600"/>
            <a:ext cx="381000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2590800" y="3505200"/>
            <a:ext cx="381000" cy="8382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3200400" y="3810000"/>
            <a:ext cx="228600" cy="2286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9224646" flipV="1">
            <a:off x="2753521" y="3067683"/>
            <a:ext cx="381000" cy="88694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3437392">
            <a:off x="3540584" y="3052152"/>
            <a:ext cx="381000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8720354">
            <a:off x="3553318" y="3876516"/>
            <a:ext cx="381000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2531838">
            <a:off x="2773455" y="3892736"/>
            <a:ext cx="372273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но 1 22"/>
          <p:cNvSpPr/>
          <p:nvPr/>
        </p:nvSpPr>
        <p:spPr>
          <a:xfrm>
            <a:off x="6781800" y="2057400"/>
            <a:ext cx="1828800" cy="1905000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7467600" y="2819400"/>
            <a:ext cx="381000" cy="381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>
            <a:off x="3200400" y="5867400"/>
            <a:ext cx="152400" cy="76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Молния 26"/>
          <p:cNvSpPr/>
          <p:nvPr/>
        </p:nvSpPr>
        <p:spPr>
          <a:xfrm rot="21197204">
            <a:off x="4677288" y="2624603"/>
            <a:ext cx="609600" cy="533400"/>
          </a:xfrm>
          <a:prstGeom prst="lightningBol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5257800" y="3124200"/>
            <a:ext cx="228600" cy="2286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Молния 42"/>
          <p:cNvSpPr/>
          <p:nvPr/>
        </p:nvSpPr>
        <p:spPr>
          <a:xfrm rot="5632665">
            <a:off x="5482261" y="2557517"/>
            <a:ext cx="617879" cy="569117"/>
          </a:xfrm>
          <a:prstGeom prst="lightningBol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Молния 43"/>
          <p:cNvSpPr/>
          <p:nvPr/>
        </p:nvSpPr>
        <p:spPr>
          <a:xfrm rot="2434880">
            <a:off x="5069427" y="2408609"/>
            <a:ext cx="596195" cy="592983"/>
          </a:xfrm>
          <a:prstGeom prst="lightningBol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Молния 44"/>
          <p:cNvSpPr/>
          <p:nvPr/>
        </p:nvSpPr>
        <p:spPr>
          <a:xfrm rot="7989657">
            <a:off x="5625141" y="2864592"/>
            <a:ext cx="612529" cy="645722"/>
          </a:xfrm>
          <a:prstGeom prst="lightningBol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Молния 45"/>
          <p:cNvSpPr/>
          <p:nvPr/>
        </p:nvSpPr>
        <p:spPr>
          <a:xfrm rot="10615514">
            <a:off x="5500183" y="3293674"/>
            <a:ext cx="650885" cy="531400"/>
          </a:xfrm>
          <a:prstGeom prst="lightningBol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Молния 46"/>
          <p:cNvSpPr/>
          <p:nvPr/>
        </p:nvSpPr>
        <p:spPr>
          <a:xfrm rot="14052995">
            <a:off x="5108754" y="3507113"/>
            <a:ext cx="612525" cy="453375"/>
          </a:xfrm>
          <a:prstGeom prst="lightningBol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Молния 47"/>
          <p:cNvSpPr/>
          <p:nvPr/>
        </p:nvSpPr>
        <p:spPr>
          <a:xfrm rot="15732210">
            <a:off x="4867375" y="3361021"/>
            <a:ext cx="467595" cy="516956"/>
          </a:xfrm>
          <a:prstGeom prst="lightningBol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Молния 48"/>
          <p:cNvSpPr/>
          <p:nvPr/>
        </p:nvSpPr>
        <p:spPr>
          <a:xfrm rot="17651230">
            <a:off x="4654644" y="2938603"/>
            <a:ext cx="481250" cy="659672"/>
          </a:xfrm>
          <a:prstGeom prst="lightningBol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Блок-схема: узел 50"/>
          <p:cNvSpPr/>
          <p:nvPr/>
        </p:nvSpPr>
        <p:spPr>
          <a:xfrm>
            <a:off x="6324600" y="4648200"/>
            <a:ext cx="381000" cy="3048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>
            <a:off x="6324600" y="4267200"/>
            <a:ext cx="304800" cy="381000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/>
          <p:cNvSpPr/>
          <p:nvPr/>
        </p:nvSpPr>
        <p:spPr>
          <a:xfrm rot="5400000">
            <a:off x="6667500" y="4610100"/>
            <a:ext cx="304800" cy="381000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авнобедренный треугольник 54"/>
          <p:cNvSpPr/>
          <p:nvPr/>
        </p:nvSpPr>
        <p:spPr>
          <a:xfrm rot="10800000">
            <a:off x="6324600" y="4953000"/>
            <a:ext cx="304800" cy="381000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/>
          <p:cNvSpPr/>
          <p:nvPr/>
        </p:nvSpPr>
        <p:spPr>
          <a:xfrm rot="16200000">
            <a:off x="5981700" y="4610100"/>
            <a:ext cx="304800" cy="381000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/>
          <p:cNvSpPr/>
          <p:nvPr/>
        </p:nvSpPr>
        <p:spPr>
          <a:xfrm rot="18974726" flipV="1">
            <a:off x="6558108" y="4847710"/>
            <a:ext cx="381000" cy="442422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/>
          <p:cNvSpPr/>
          <p:nvPr/>
        </p:nvSpPr>
        <p:spPr>
          <a:xfrm rot="18841791">
            <a:off x="6022469" y="4346069"/>
            <a:ext cx="381000" cy="381000"/>
          </a:xfrm>
          <a:prstGeom prst="triangle">
            <a:avLst>
              <a:gd name="adj" fmla="val 48169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Равнобедренный треугольник 58"/>
          <p:cNvSpPr/>
          <p:nvPr/>
        </p:nvSpPr>
        <p:spPr>
          <a:xfrm rot="2861417">
            <a:off x="6555610" y="4345810"/>
            <a:ext cx="381000" cy="381000"/>
          </a:xfrm>
          <a:prstGeom prst="triangle">
            <a:avLst>
              <a:gd name="adj" fmla="val 4365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авнобедренный треугольник 59"/>
          <p:cNvSpPr/>
          <p:nvPr/>
        </p:nvSpPr>
        <p:spPr>
          <a:xfrm rot="13909137">
            <a:off x="6020602" y="4877602"/>
            <a:ext cx="381000" cy="381000"/>
          </a:xfrm>
          <a:prstGeom prst="triangle">
            <a:avLst>
              <a:gd name="adj" fmla="val 48168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>
            <a:off x="1355437" y="3934691"/>
            <a:ext cx="207817" cy="1597890"/>
          </a:xfrm>
          <a:custGeom>
            <a:avLst/>
            <a:gdLst>
              <a:gd name="connsiteX0" fmla="*/ 99290 w 207817"/>
              <a:gd name="connsiteY0" fmla="*/ 0 h 1597890"/>
              <a:gd name="connsiteX1" fmla="*/ 196272 w 207817"/>
              <a:gd name="connsiteY1" fmla="*/ 1052945 h 1597890"/>
              <a:gd name="connsiteX2" fmla="*/ 30018 w 207817"/>
              <a:gd name="connsiteY2" fmla="*/ 1510145 h 1597890"/>
              <a:gd name="connsiteX3" fmla="*/ 16163 w 207817"/>
              <a:gd name="connsiteY3" fmla="*/ 1579418 h 159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817" h="1597890">
                <a:moveTo>
                  <a:pt x="99290" y="0"/>
                </a:moveTo>
                <a:cubicBezTo>
                  <a:pt x="153553" y="400627"/>
                  <a:pt x="207817" y="801254"/>
                  <a:pt x="196272" y="1052945"/>
                </a:cubicBezTo>
                <a:cubicBezTo>
                  <a:pt x="184727" y="1304636"/>
                  <a:pt x="60036" y="1422400"/>
                  <a:pt x="30018" y="1510145"/>
                </a:cubicBezTo>
                <a:cubicBezTo>
                  <a:pt x="0" y="1597890"/>
                  <a:pt x="16163" y="1579418"/>
                  <a:pt x="16163" y="1579418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>
            <a:off x="1496291" y="4389582"/>
            <a:ext cx="653473" cy="704273"/>
          </a:xfrm>
          <a:custGeom>
            <a:avLst/>
            <a:gdLst>
              <a:gd name="connsiteX0" fmla="*/ 96982 w 653473"/>
              <a:gd name="connsiteY0" fmla="*/ 625763 h 704273"/>
              <a:gd name="connsiteX1" fmla="*/ 166254 w 653473"/>
              <a:gd name="connsiteY1" fmla="*/ 431800 h 704273"/>
              <a:gd name="connsiteX2" fmla="*/ 415636 w 653473"/>
              <a:gd name="connsiteY2" fmla="*/ 168563 h 704273"/>
              <a:gd name="connsiteX3" fmla="*/ 651164 w 653473"/>
              <a:gd name="connsiteY3" fmla="*/ 57727 h 704273"/>
              <a:gd name="connsiteX4" fmla="*/ 429491 w 653473"/>
              <a:gd name="connsiteY4" fmla="*/ 514927 h 704273"/>
              <a:gd name="connsiteX5" fmla="*/ 55418 w 653473"/>
              <a:gd name="connsiteY5" fmla="*/ 681182 h 704273"/>
              <a:gd name="connsiteX6" fmla="*/ 96982 w 653473"/>
              <a:gd name="connsiteY6" fmla="*/ 625763 h 7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473" h="704273">
                <a:moveTo>
                  <a:pt x="96982" y="625763"/>
                </a:moveTo>
                <a:cubicBezTo>
                  <a:pt x="115455" y="584199"/>
                  <a:pt x="113145" y="508000"/>
                  <a:pt x="166254" y="431800"/>
                </a:cubicBezTo>
                <a:cubicBezTo>
                  <a:pt x="219363" y="355600"/>
                  <a:pt x="334818" y="230908"/>
                  <a:pt x="415636" y="168563"/>
                </a:cubicBezTo>
                <a:cubicBezTo>
                  <a:pt x="496454" y="106218"/>
                  <a:pt x="648855" y="0"/>
                  <a:pt x="651164" y="57727"/>
                </a:cubicBezTo>
                <a:cubicBezTo>
                  <a:pt x="653473" y="115454"/>
                  <a:pt x="528782" y="411018"/>
                  <a:pt x="429491" y="514927"/>
                </a:cubicBezTo>
                <a:cubicBezTo>
                  <a:pt x="330200" y="618836"/>
                  <a:pt x="110836" y="658091"/>
                  <a:pt x="55418" y="681182"/>
                </a:cubicBezTo>
                <a:cubicBezTo>
                  <a:pt x="0" y="704273"/>
                  <a:pt x="78509" y="667327"/>
                  <a:pt x="96982" y="62576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олилиния 61"/>
          <p:cNvSpPr/>
          <p:nvPr/>
        </p:nvSpPr>
        <p:spPr>
          <a:xfrm>
            <a:off x="3179619" y="4959927"/>
            <a:ext cx="450271" cy="1914237"/>
          </a:xfrm>
          <a:custGeom>
            <a:avLst/>
            <a:gdLst>
              <a:gd name="connsiteX0" fmla="*/ 311726 w 450271"/>
              <a:gd name="connsiteY0" fmla="*/ 0 h 1914237"/>
              <a:gd name="connsiteX1" fmla="*/ 408708 w 450271"/>
              <a:gd name="connsiteY1" fmla="*/ 415637 h 1914237"/>
              <a:gd name="connsiteX2" fmla="*/ 62345 w 450271"/>
              <a:gd name="connsiteY2" fmla="*/ 886691 h 1914237"/>
              <a:gd name="connsiteX3" fmla="*/ 34636 w 450271"/>
              <a:gd name="connsiteY3" fmla="*/ 1759528 h 1914237"/>
              <a:gd name="connsiteX4" fmla="*/ 48490 w 450271"/>
              <a:gd name="connsiteY4" fmla="*/ 1814946 h 1914237"/>
              <a:gd name="connsiteX5" fmla="*/ 48490 w 450271"/>
              <a:gd name="connsiteY5" fmla="*/ 1814946 h 1914237"/>
              <a:gd name="connsiteX6" fmla="*/ 48490 w 450271"/>
              <a:gd name="connsiteY6" fmla="*/ 1773382 h 191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71" h="1914237">
                <a:moveTo>
                  <a:pt x="311726" y="0"/>
                </a:moveTo>
                <a:cubicBezTo>
                  <a:pt x="380998" y="133927"/>
                  <a:pt x="450271" y="267855"/>
                  <a:pt x="408708" y="415637"/>
                </a:cubicBezTo>
                <a:cubicBezTo>
                  <a:pt x="367145" y="563419"/>
                  <a:pt x="124690" y="662709"/>
                  <a:pt x="62345" y="886691"/>
                </a:cubicBezTo>
                <a:cubicBezTo>
                  <a:pt x="0" y="1110673"/>
                  <a:pt x="36945" y="1604819"/>
                  <a:pt x="34636" y="1759528"/>
                </a:cubicBezTo>
                <a:cubicBezTo>
                  <a:pt x="32327" y="1914237"/>
                  <a:pt x="48490" y="1814946"/>
                  <a:pt x="48490" y="1814946"/>
                </a:cubicBezTo>
                <a:lnTo>
                  <a:pt x="48490" y="1814946"/>
                </a:lnTo>
                <a:lnTo>
                  <a:pt x="48490" y="1773382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олилиния 63"/>
          <p:cNvSpPr/>
          <p:nvPr/>
        </p:nvSpPr>
        <p:spPr>
          <a:xfrm>
            <a:off x="2491509" y="5474855"/>
            <a:ext cx="736600" cy="792017"/>
          </a:xfrm>
          <a:custGeom>
            <a:avLst/>
            <a:gdLst>
              <a:gd name="connsiteX0" fmla="*/ 695036 w 736600"/>
              <a:gd name="connsiteY0" fmla="*/ 745836 h 792017"/>
              <a:gd name="connsiteX1" fmla="*/ 293255 w 736600"/>
              <a:gd name="connsiteY1" fmla="*/ 676563 h 792017"/>
              <a:gd name="connsiteX2" fmla="*/ 43873 w 736600"/>
              <a:gd name="connsiteY2" fmla="*/ 53109 h 792017"/>
              <a:gd name="connsiteX3" fmla="*/ 556491 w 736600"/>
              <a:gd name="connsiteY3" fmla="*/ 357909 h 792017"/>
              <a:gd name="connsiteX4" fmla="*/ 736600 w 736600"/>
              <a:gd name="connsiteY4" fmla="*/ 787400 h 792017"/>
              <a:gd name="connsiteX5" fmla="*/ 736600 w 736600"/>
              <a:gd name="connsiteY5" fmla="*/ 787400 h 792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600" h="792017">
                <a:moveTo>
                  <a:pt x="695036" y="745836"/>
                </a:moveTo>
                <a:cubicBezTo>
                  <a:pt x="548409" y="768926"/>
                  <a:pt x="401782" y="792017"/>
                  <a:pt x="293255" y="676563"/>
                </a:cubicBezTo>
                <a:cubicBezTo>
                  <a:pt x="184728" y="561109"/>
                  <a:pt x="0" y="106218"/>
                  <a:pt x="43873" y="53109"/>
                </a:cubicBezTo>
                <a:cubicBezTo>
                  <a:pt x="87746" y="0"/>
                  <a:pt x="441037" y="235527"/>
                  <a:pt x="556491" y="357909"/>
                </a:cubicBezTo>
                <a:cubicBezTo>
                  <a:pt x="671945" y="480291"/>
                  <a:pt x="736600" y="787400"/>
                  <a:pt x="736600" y="787400"/>
                </a:cubicBezTo>
                <a:lnTo>
                  <a:pt x="736600" y="787400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5301672" y="4073236"/>
            <a:ext cx="242455" cy="1408546"/>
          </a:xfrm>
          <a:custGeom>
            <a:avLst/>
            <a:gdLst>
              <a:gd name="connsiteX0" fmla="*/ 101601 w 242455"/>
              <a:gd name="connsiteY0" fmla="*/ 0 h 1408546"/>
              <a:gd name="connsiteX1" fmla="*/ 18473 w 242455"/>
              <a:gd name="connsiteY1" fmla="*/ 637309 h 1408546"/>
              <a:gd name="connsiteX2" fmla="*/ 212437 w 242455"/>
              <a:gd name="connsiteY2" fmla="*/ 1302328 h 1408546"/>
              <a:gd name="connsiteX3" fmla="*/ 198583 w 242455"/>
              <a:gd name="connsiteY3" fmla="*/ 1274619 h 1408546"/>
              <a:gd name="connsiteX4" fmla="*/ 198583 w 242455"/>
              <a:gd name="connsiteY4" fmla="*/ 1260764 h 1408546"/>
              <a:gd name="connsiteX5" fmla="*/ 184728 w 242455"/>
              <a:gd name="connsiteY5" fmla="*/ 1330037 h 140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455" h="1408546">
                <a:moveTo>
                  <a:pt x="101601" y="0"/>
                </a:moveTo>
                <a:cubicBezTo>
                  <a:pt x="50800" y="210127"/>
                  <a:pt x="0" y="420254"/>
                  <a:pt x="18473" y="637309"/>
                </a:cubicBezTo>
                <a:cubicBezTo>
                  <a:pt x="36946" y="854364"/>
                  <a:pt x="182419" y="1196110"/>
                  <a:pt x="212437" y="1302328"/>
                </a:cubicBezTo>
                <a:cubicBezTo>
                  <a:pt x="242455" y="1408546"/>
                  <a:pt x="200892" y="1281546"/>
                  <a:pt x="198583" y="1274619"/>
                </a:cubicBezTo>
                <a:cubicBezTo>
                  <a:pt x="196274" y="1267692"/>
                  <a:pt x="200892" y="1251528"/>
                  <a:pt x="198583" y="1260764"/>
                </a:cubicBezTo>
                <a:cubicBezTo>
                  <a:pt x="196274" y="1270000"/>
                  <a:pt x="182419" y="1318492"/>
                  <a:pt x="184728" y="1330037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лилиния 65"/>
          <p:cNvSpPr/>
          <p:nvPr/>
        </p:nvSpPr>
        <p:spPr>
          <a:xfrm>
            <a:off x="6470073" y="5347855"/>
            <a:ext cx="101600" cy="955963"/>
          </a:xfrm>
          <a:custGeom>
            <a:avLst/>
            <a:gdLst>
              <a:gd name="connsiteX0" fmla="*/ 27709 w 101600"/>
              <a:gd name="connsiteY0" fmla="*/ 0 h 955963"/>
              <a:gd name="connsiteX1" fmla="*/ 27709 w 101600"/>
              <a:gd name="connsiteY1" fmla="*/ 83127 h 955963"/>
              <a:gd name="connsiteX2" fmla="*/ 96982 w 101600"/>
              <a:gd name="connsiteY2" fmla="*/ 471054 h 955963"/>
              <a:gd name="connsiteX3" fmla="*/ 0 w 101600"/>
              <a:gd name="connsiteY3" fmla="*/ 955963 h 95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0" h="955963">
                <a:moveTo>
                  <a:pt x="27709" y="0"/>
                </a:moveTo>
                <a:cubicBezTo>
                  <a:pt x="21936" y="2309"/>
                  <a:pt x="16164" y="4618"/>
                  <a:pt x="27709" y="83127"/>
                </a:cubicBezTo>
                <a:cubicBezTo>
                  <a:pt x="39254" y="161636"/>
                  <a:pt x="101600" y="325581"/>
                  <a:pt x="96982" y="471054"/>
                </a:cubicBezTo>
                <a:cubicBezTo>
                  <a:pt x="92364" y="616527"/>
                  <a:pt x="46182" y="786245"/>
                  <a:pt x="0" y="955963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>
            <a:off x="7606145" y="3477491"/>
            <a:ext cx="161637" cy="1260764"/>
          </a:xfrm>
          <a:custGeom>
            <a:avLst/>
            <a:gdLst>
              <a:gd name="connsiteX0" fmla="*/ 55419 w 161637"/>
              <a:gd name="connsiteY0" fmla="*/ 0 h 1260764"/>
              <a:gd name="connsiteX1" fmla="*/ 152400 w 161637"/>
              <a:gd name="connsiteY1" fmla="*/ 498764 h 1260764"/>
              <a:gd name="connsiteX2" fmla="*/ 0 w 161637"/>
              <a:gd name="connsiteY2" fmla="*/ 1260764 h 1260764"/>
              <a:gd name="connsiteX3" fmla="*/ 0 w 161637"/>
              <a:gd name="connsiteY3" fmla="*/ 1260764 h 126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637" h="1260764">
                <a:moveTo>
                  <a:pt x="55419" y="0"/>
                </a:moveTo>
                <a:cubicBezTo>
                  <a:pt x="108528" y="144318"/>
                  <a:pt x="161637" y="288637"/>
                  <a:pt x="152400" y="498764"/>
                </a:cubicBezTo>
                <a:cubicBezTo>
                  <a:pt x="143164" y="708891"/>
                  <a:pt x="0" y="1260764"/>
                  <a:pt x="0" y="1260764"/>
                </a:cubicBezTo>
                <a:lnTo>
                  <a:pt x="0" y="1260764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>
            <a:off x="7620001" y="3826164"/>
            <a:ext cx="817417" cy="928254"/>
          </a:xfrm>
          <a:custGeom>
            <a:avLst/>
            <a:gdLst>
              <a:gd name="connsiteX0" fmla="*/ 13854 w 817417"/>
              <a:gd name="connsiteY0" fmla="*/ 898236 h 928254"/>
              <a:gd name="connsiteX1" fmla="*/ 249381 w 817417"/>
              <a:gd name="connsiteY1" fmla="*/ 413327 h 928254"/>
              <a:gd name="connsiteX2" fmla="*/ 692726 w 817417"/>
              <a:gd name="connsiteY2" fmla="*/ 163945 h 928254"/>
              <a:gd name="connsiteX3" fmla="*/ 817417 w 817417"/>
              <a:gd name="connsiteY3" fmla="*/ 39254 h 928254"/>
              <a:gd name="connsiteX4" fmla="*/ 692726 w 817417"/>
              <a:gd name="connsiteY4" fmla="*/ 399472 h 928254"/>
              <a:gd name="connsiteX5" fmla="*/ 332508 w 817417"/>
              <a:gd name="connsiteY5" fmla="*/ 593436 h 928254"/>
              <a:gd name="connsiteX6" fmla="*/ 13854 w 817417"/>
              <a:gd name="connsiteY6" fmla="*/ 898236 h 92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17" h="928254">
                <a:moveTo>
                  <a:pt x="13854" y="898236"/>
                </a:moveTo>
                <a:cubicBezTo>
                  <a:pt x="0" y="868218"/>
                  <a:pt x="136236" y="535709"/>
                  <a:pt x="249381" y="413327"/>
                </a:cubicBezTo>
                <a:cubicBezTo>
                  <a:pt x="362526" y="290945"/>
                  <a:pt x="598053" y="226291"/>
                  <a:pt x="692726" y="163945"/>
                </a:cubicBezTo>
                <a:cubicBezTo>
                  <a:pt x="787399" y="101600"/>
                  <a:pt x="817417" y="0"/>
                  <a:pt x="817417" y="39254"/>
                </a:cubicBezTo>
                <a:cubicBezTo>
                  <a:pt x="817417" y="78508"/>
                  <a:pt x="773544" y="307108"/>
                  <a:pt x="692726" y="399472"/>
                </a:cubicBezTo>
                <a:cubicBezTo>
                  <a:pt x="611908" y="491836"/>
                  <a:pt x="438726" y="510309"/>
                  <a:pt x="332508" y="593436"/>
                </a:cubicBezTo>
                <a:cubicBezTo>
                  <a:pt x="226290" y="676563"/>
                  <a:pt x="27708" y="928254"/>
                  <a:pt x="13854" y="89823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~PP2973.WAV">
            <a:hlinkClick r:id="" action="ppaction://media"/>
          </p:cNvPr>
          <p:cNvPicPr>
            <a:picLocks noRot="1" noChangeAspect="1"/>
          </p:cNvPicPr>
          <p:nvPr>
            <a:wavAudioFile r:embed="rId1" name="~PP2973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29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 два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одиннаковых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цветка.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76200"/>
            <a:ext cx="8915400" cy="72390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7" name="Пятно 1 6"/>
          <p:cNvSpPr/>
          <p:nvPr/>
        </p:nvSpPr>
        <p:spPr>
          <a:xfrm>
            <a:off x="609600" y="5105400"/>
            <a:ext cx="1143000" cy="1066800"/>
          </a:xfrm>
          <a:prstGeom prst="irregularSeal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6400800" y="1676400"/>
            <a:ext cx="1066800" cy="1143000"/>
          </a:xfrm>
          <a:prstGeom prst="irregularSeal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1066800" y="5562600"/>
            <a:ext cx="152400" cy="1524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858000" y="2133600"/>
            <a:ext cx="152400" cy="1524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1295400" y="1981200"/>
            <a:ext cx="1295400" cy="1219200"/>
          </a:xfrm>
          <a:prstGeom prst="star7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амять с посл. доступом 11"/>
          <p:cNvSpPr/>
          <p:nvPr/>
        </p:nvSpPr>
        <p:spPr>
          <a:xfrm rot="5400000">
            <a:off x="3962400" y="2667000"/>
            <a:ext cx="612648" cy="612648"/>
          </a:xfrm>
          <a:prstGeom prst="flowChartMagneticTap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амять с посл. доступом 12"/>
          <p:cNvSpPr/>
          <p:nvPr/>
        </p:nvSpPr>
        <p:spPr>
          <a:xfrm rot="10800000">
            <a:off x="4038600" y="3276600"/>
            <a:ext cx="612648" cy="612648"/>
          </a:xfrm>
          <a:prstGeom prst="flowChartMagneticTap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амять с посл. доступом 13"/>
          <p:cNvSpPr/>
          <p:nvPr/>
        </p:nvSpPr>
        <p:spPr>
          <a:xfrm rot="16200000">
            <a:off x="3429000" y="3352800"/>
            <a:ext cx="612648" cy="612648"/>
          </a:xfrm>
          <a:prstGeom prst="flowChartMagneticTap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амять с посл. доступом 14"/>
          <p:cNvSpPr/>
          <p:nvPr/>
        </p:nvSpPr>
        <p:spPr>
          <a:xfrm>
            <a:off x="3352800" y="2743200"/>
            <a:ext cx="612648" cy="612648"/>
          </a:xfrm>
          <a:prstGeom prst="flowChartMagneticTap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1828800" y="2514600"/>
            <a:ext cx="228600" cy="2286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3886200" y="3200400"/>
            <a:ext cx="228600" cy="2286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ильный пятиугольник 19"/>
          <p:cNvSpPr/>
          <p:nvPr/>
        </p:nvSpPr>
        <p:spPr>
          <a:xfrm rot="3419579">
            <a:off x="7803485" y="3997997"/>
            <a:ext cx="457200" cy="685800"/>
          </a:xfrm>
          <a:prstGeom prst="pen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авильный пятиугольник 20"/>
          <p:cNvSpPr/>
          <p:nvPr/>
        </p:nvSpPr>
        <p:spPr>
          <a:xfrm>
            <a:off x="7315200" y="3733800"/>
            <a:ext cx="457200" cy="685800"/>
          </a:xfrm>
          <a:prstGeom prst="pen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авильный пятиугольник 21"/>
          <p:cNvSpPr/>
          <p:nvPr/>
        </p:nvSpPr>
        <p:spPr>
          <a:xfrm rot="18252922">
            <a:off x="6846444" y="3983594"/>
            <a:ext cx="414254" cy="685800"/>
          </a:xfrm>
          <a:prstGeom prst="pen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авильный пятиугольник 22"/>
          <p:cNvSpPr/>
          <p:nvPr/>
        </p:nvSpPr>
        <p:spPr>
          <a:xfrm rot="7353696">
            <a:off x="7803434" y="4606318"/>
            <a:ext cx="457200" cy="685800"/>
          </a:xfrm>
          <a:prstGeom prst="pen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авильный пятиугольник 23"/>
          <p:cNvSpPr/>
          <p:nvPr/>
        </p:nvSpPr>
        <p:spPr>
          <a:xfrm rot="14540480">
            <a:off x="6810632" y="4590754"/>
            <a:ext cx="457200" cy="685800"/>
          </a:xfrm>
          <a:prstGeom prst="pen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авильный пятиугольник 24"/>
          <p:cNvSpPr/>
          <p:nvPr/>
        </p:nvSpPr>
        <p:spPr>
          <a:xfrm rot="10800000">
            <a:off x="7315200" y="4876800"/>
            <a:ext cx="457200" cy="685800"/>
          </a:xfrm>
          <a:prstGeom prst="pen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7315200" y="4419600"/>
            <a:ext cx="457200" cy="4572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ердце 26"/>
          <p:cNvSpPr/>
          <p:nvPr/>
        </p:nvSpPr>
        <p:spPr>
          <a:xfrm>
            <a:off x="2590800" y="3962400"/>
            <a:ext cx="914400" cy="91440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ердце 27"/>
          <p:cNvSpPr/>
          <p:nvPr/>
        </p:nvSpPr>
        <p:spPr>
          <a:xfrm rot="8812834">
            <a:off x="2931384" y="5064984"/>
            <a:ext cx="914400" cy="91440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ердце 28"/>
          <p:cNvSpPr/>
          <p:nvPr/>
        </p:nvSpPr>
        <p:spPr>
          <a:xfrm rot="17352662">
            <a:off x="2029981" y="4392182"/>
            <a:ext cx="914400" cy="91440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ердце 29"/>
          <p:cNvSpPr/>
          <p:nvPr/>
        </p:nvSpPr>
        <p:spPr>
          <a:xfrm rot="13198770">
            <a:off x="2244298" y="5063698"/>
            <a:ext cx="914400" cy="91440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ердце 30"/>
          <p:cNvSpPr/>
          <p:nvPr/>
        </p:nvSpPr>
        <p:spPr>
          <a:xfrm rot="4161986">
            <a:off x="3179785" y="4398985"/>
            <a:ext cx="914400" cy="91440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2895600" y="4876800"/>
            <a:ext cx="304800" cy="3048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ятно 1 32"/>
          <p:cNvSpPr/>
          <p:nvPr/>
        </p:nvSpPr>
        <p:spPr>
          <a:xfrm rot="4199092">
            <a:off x="4838414" y="4052167"/>
            <a:ext cx="1375677" cy="1692264"/>
          </a:xfrm>
          <a:prstGeom prst="irregularSeal1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5334000" y="4724400"/>
            <a:ext cx="304800" cy="3048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7-конечная звезда 34"/>
          <p:cNvSpPr/>
          <p:nvPr/>
        </p:nvSpPr>
        <p:spPr>
          <a:xfrm>
            <a:off x="6019800" y="5410200"/>
            <a:ext cx="1219200" cy="1143000"/>
          </a:xfrm>
          <a:prstGeom prst="star7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6477000" y="5867400"/>
            <a:ext cx="304800" cy="2286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сопоставление 36"/>
          <p:cNvSpPr/>
          <p:nvPr/>
        </p:nvSpPr>
        <p:spPr>
          <a:xfrm>
            <a:off x="5257800" y="2286000"/>
            <a:ext cx="457200" cy="914400"/>
          </a:xfrm>
          <a:prstGeom prst="flowChartCol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Блок-схема: сопоставление 37"/>
          <p:cNvSpPr/>
          <p:nvPr/>
        </p:nvSpPr>
        <p:spPr>
          <a:xfrm rot="16200000">
            <a:off x="5257800" y="2286000"/>
            <a:ext cx="457200" cy="914400"/>
          </a:xfrm>
          <a:prstGeom prst="flowChartCol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Блок-схема: узел 38"/>
          <p:cNvSpPr/>
          <p:nvPr/>
        </p:nvSpPr>
        <p:spPr>
          <a:xfrm>
            <a:off x="5410200" y="2667000"/>
            <a:ext cx="152400" cy="1524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~PP366.WAV">
            <a:hlinkClick r:id="" action="ppaction://media"/>
          </p:cNvPr>
          <p:cNvPicPr>
            <a:picLocks noRot="1" noChangeAspect="1"/>
          </p:cNvPicPr>
          <p:nvPr>
            <a:wavAudioFile r:embed="rId1" name="~PP366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4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qBIImvdrDfsKSyN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4800600"/>
            <a:ext cx="8610600" cy="1828800"/>
          </a:xfrm>
        </p:spPr>
        <p:txBody>
          <a:bodyPr>
            <a:prstTxWarp prst="textChevronInverted">
              <a:avLst/>
            </a:prstTxWarp>
          </a:bodyPr>
          <a:lstStyle/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Букет готов!!!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~PP1137.WAV">
            <a:hlinkClick r:id="" action="ppaction://media"/>
          </p:cNvPr>
          <p:cNvPicPr>
            <a:picLocks noRot="1" noChangeAspect="1"/>
          </p:cNvPicPr>
          <p:nvPr>
            <a:wavAudioFile r:embed="rId1" name="~PP1137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4775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92</Words>
  <PresentationFormat>Экран (4:3)</PresentationFormat>
  <Paragraphs>19</Paragraphs>
  <Slides>8</Slides>
  <Notes>2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Государственное бюджетное общеобразовательное учреждение Самарской области основная общеобразовательная школа №20                                                                                  города Новокуйбышевска городского округа Новокуйбышевск              Самарской области                                                                                    структурное подразделение «Детский сад «Василек»</vt:lpstr>
      <vt:lpstr>   Соберем букет         для мамы? </vt:lpstr>
      <vt:lpstr>Сорви цветок, который больше всех?</vt:lpstr>
      <vt:lpstr>Каких цветов много ?</vt:lpstr>
      <vt:lpstr>Сорви синий цветочек.</vt:lpstr>
      <vt:lpstr>Сорви цветок, у которого круглые лепестки.</vt:lpstr>
      <vt:lpstr>Найди два одиннаковых цветка.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Самарской области основная общеобразовательная школа №20                                                                                  города Новокуйбышевска городского округа Новокуйбышевск              Самарской области                                                                                    структурное подразделение «Детский сад «Василек»</dc:title>
  <dc:creator>Тимур</dc:creator>
  <cp:lastModifiedBy>Тимур</cp:lastModifiedBy>
  <cp:revision>28</cp:revision>
  <dcterms:created xsi:type="dcterms:W3CDTF">2015-11-02T15:26:16Z</dcterms:created>
  <dcterms:modified xsi:type="dcterms:W3CDTF">2015-11-11T11:41:21Z</dcterms:modified>
</cp:coreProperties>
</file>