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25AF-323C-4165-9169-76B080D80BC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4E93-30C4-4CCD-9508-5F0D26215C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25AF-323C-4165-9169-76B080D80BC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4E93-30C4-4CCD-9508-5F0D26215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25AF-323C-4165-9169-76B080D80BC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4E93-30C4-4CCD-9508-5F0D26215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25AF-323C-4165-9169-76B080D80BC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4E93-30C4-4CCD-9508-5F0D26215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25AF-323C-4165-9169-76B080D80BC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DA84E93-30C4-4CCD-9508-5F0D26215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25AF-323C-4165-9169-76B080D80BC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4E93-30C4-4CCD-9508-5F0D26215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25AF-323C-4165-9169-76B080D80BC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4E93-30C4-4CCD-9508-5F0D26215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25AF-323C-4165-9169-76B080D80BC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4E93-30C4-4CCD-9508-5F0D26215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25AF-323C-4165-9169-76B080D80BC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4E93-30C4-4CCD-9508-5F0D26215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25AF-323C-4165-9169-76B080D80BC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4E93-30C4-4CCD-9508-5F0D26215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25AF-323C-4165-9169-76B080D80BC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4E93-30C4-4CCD-9508-5F0D26215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8D25AF-323C-4165-9169-76B080D80BC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A84E93-30C4-4CCD-9508-5F0D26215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8229600" cy="1828800"/>
          </a:xfrm>
        </p:spPr>
        <p:txBody>
          <a:bodyPr/>
          <a:lstStyle/>
          <a:p>
            <a:r>
              <a:rPr lang="ru-RU" i="1" dirty="0" smtClean="0"/>
              <a:t>День космонавтики 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857364"/>
            <a:ext cx="6400800" cy="175260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FF00"/>
                </a:solidFill>
              </a:rPr>
              <a:t>В старшей группе МБДОУ КВ №6</a:t>
            </a:r>
            <a:endParaRPr lang="ru-RU" sz="3200" i="1" dirty="0">
              <a:solidFill>
                <a:srgbClr val="FFFF00"/>
              </a:solidFill>
            </a:endParaRPr>
          </a:p>
        </p:txBody>
      </p:sp>
      <p:pic>
        <p:nvPicPr>
          <p:cNvPr id="13314" name="Picture 2" descr="http://ufoglaz.ru/images/stories/kosmo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731831">
            <a:off x="416421" y="3931392"/>
            <a:ext cx="3714776" cy="2089562"/>
          </a:xfrm>
          <a:prstGeom prst="rect">
            <a:avLst/>
          </a:prstGeom>
          <a:noFill/>
        </p:spPr>
      </p:pic>
      <p:pic>
        <p:nvPicPr>
          <p:cNvPr id="13316" name="Picture 4" descr="http://www.inright.ru/media/ns/613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759195">
            <a:off x="4872535" y="3901273"/>
            <a:ext cx="3279726" cy="2455363"/>
          </a:xfrm>
          <a:prstGeom prst="rect">
            <a:avLst/>
          </a:prstGeom>
          <a:noFill/>
        </p:spPr>
      </p:pic>
      <p:pic>
        <p:nvPicPr>
          <p:cNvPr id="13318" name="Picture 6" descr="http://epizodsspace.no-ip.org/bibl/foto-japan/1988/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262781">
            <a:off x="2771735" y="2541209"/>
            <a:ext cx="2428892" cy="2744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орневы\Desktop\CAM006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0"/>
            <a:ext cx="51435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Корневы\Desktop\CAM006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8794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Корневы\Desktop\CAM005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8794" y="-47"/>
            <a:ext cx="5143536" cy="6858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Корневы\Desktop\CAM00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57356" y="-47"/>
            <a:ext cx="5143536" cy="6858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004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Воспитатель: Корнева Ирина Юрьевна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709160"/>
          </a:xfrm>
        </p:spPr>
        <p:txBody>
          <a:bodyPr>
            <a:normAutofit/>
          </a:bodyPr>
          <a:lstStyle/>
          <a:p>
            <a:r>
              <a:rPr lang="ru-RU" sz="6000" i="1" dirty="0" smtClean="0">
                <a:solidFill>
                  <a:srgbClr val="FFFF00"/>
                </a:solidFill>
              </a:rPr>
              <a:t>Спасибо за внимание!</a:t>
            </a:r>
            <a:endParaRPr lang="ru-RU" sz="60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12 апреля 1961 года с </a:t>
            </a:r>
            <a:r>
              <a:rPr lang="ru-RU" dirty="0" err="1" smtClean="0"/>
              <a:t>гагаринского</a:t>
            </a:r>
            <a:r>
              <a:rPr lang="ru-RU" dirty="0" smtClean="0"/>
              <a:t> "Поехали!" начался первый полет.</a:t>
            </a:r>
            <a:endParaRPr lang="ru-RU" dirty="0"/>
          </a:p>
        </p:txBody>
      </p:sp>
      <p:pic>
        <p:nvPicPr>
          <p:cNvPr id="1026" name="Picture 2" descr="C:\Users\Корневы\Desktop\642692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28" y="2143116"/>
            <a:ext cx="5953156" cy="4238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12 апреля 1961 г., планету потрясла неожиданная весть: «Человек в космосе! Русский, советский!»</a:t>
            </a:r>
            <a:endParaRPr lang="ru-RU" dirty="0"/>
          </a:p>
        </p:txBody>
      </p:sp>
      <p:pic>
        <p:nvPicPr>
          <p:cNvPr id="2050" name="Picture 2" descr="C:\Users\Корневы\Desktop\73178079_Kosmo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43174" y="2571744"/>
            <a:ext cx="3429023" cy="4059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Мечта людей о полёте к звёздам сбылась. Солнечным утром мощная ракета вывела на орбиту космический корабль «Восток» с первым космонавтом Земли – Юрием Гагариным на борту.</a:t>
            </a:r>
            <a:endParaRPr lang="ru-RU" dirty="0"/>
          </a:p>
        </p:txBody>
      </p:sp>
      <p:pic>
        <p:nvPicPr>
          <p:cNvPr id="3075" name="Picture 3" descr="C:\Users\Корневы\Desktop\vkl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28860" y="3643314"/>
            <a:ext cx="3705226" cy="25527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Чтобы стать космонавтом он работал с полной отдачей сил. Был отлично подготовлен физически.</a:t>
            </a:r>
            <a:endParaRPr lang="ru-RU" dirty="0"/>
          </a:p>
        </p:txBody>
      </p:sp>
      <p:pic>
        <p:nvPicPr>
          <p:cNvPr id="4098" name="Picture 2" descr="C:\Users\Корневы\Desktop\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2428868"/>
            <a:ext cx="5524539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43000"/>
          </a:xfrm>
        </p:spPr>
        <p:txBody>
          <a:bodyPr>
            <a:normAutofit/>
          </a:bodyPr>
          <a:lstStyle/>
          <a:p>
            <a:pPr algn="just"/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709160"/>
          </a:xfrm>
        </p:spPr>
        <p:txBody>
          <a:bodyPr/>
          <a:lstStyle/>
          <a:p>
            <a:pPr algn="just"/>
            <a:r>
              <a:rPr lang="ru-RU" sz="3600" i="1" dirty="0" smtClean="0">
                <a:solidFill>
                  <a:srgbClr val="FFFF00"/>
                </a:solidFill>
              </a:rPr>
              <a:t>Совершив на космическом корабле полный оборот вокруг нашей планеты за 108 мин., Гагарин в тот же день благополучно возвратился на Землю. Космическая эра началась. Люди восприняли это событие как радостный праздник.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Корневы\Desktop\Bankoboev.Ru_iskritsya_kosmo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8215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Корневы\Desktop\goluboj-kosmos-wallpapers-1920-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орневы\Desktop\CAM005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20989844">
            <a:off x="464960" y="329324"/>
            <a:ext cx="4232683" cy="5643578"/>
          </a:xfrm>
          <a:prstGeom prst="rect">
            <a:avLst/>
          </a:prstGeom>
          <a:noFill/>
        </p:spPr>
      </p:pic>
      <p:pic>
        <p:nvPicPr>
          <p:cNvPr id="1027" name="Picture 3" descr="C:\Users\Корневы\Desktop\CAM0059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726633">
            <a:off x="4820070" y="1405305"/>
            <a:ext cx="3830765" cy="5107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</TotalTime>
  <Words>128</Words>
  <Application>Microsoft Office PowerPoint</Application>
  <PresentationFormat>Экран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День космонавтики </vt:lpstr>
      <vt:lpstr>12 апреля 1961 года с гагаринского "Поехали!" начался первый полет.</vt:lpstr>
      <vt:lpstr>12 апреля 1961 г., планету потрясла неожиданная весть: «Человек в космосе! Русский, советский!»</vt:lpstr>
      <vt:lpstr>Мечта людей о полёте к звёздам сбылась. Солнечным утром мощная ракета вывела на орбиту космический корабль «Восток» с первым космонавтом Земли – Юрием Гагариным на борту.</vt:lpstr>
      <vt:lpstr>Чтобы стать космонавтом он работал с полной отдачей сил. Был отлично подготовлен физически.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Воспитатель: Корнева Ирина Юрьевна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космонавтики</dc:title>
  <dc:creator>Корневы</dc:creator>
  <cp:lastModifiedBy>User</cp:lastModifiedBy>
  <cp:revision>10</cp:revision>
  <dcterms:created xsi:type="dcterms:W3CDTF">2014-04-13T10:37:33Z</dcterms:created>
  <dcterms:modified xsi:type="dcterms:W3CDTF">2014-04-24T05:15:09Z</dcterms:modified>
</cp:coreProperties>
</file>