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6" r:id="rId2"/>
    <p:sldId id="278" r:id="rId3"/>
    <p:sldId id="277" r:id="rId4"/>
    <p:sldId id="262" r:id="rId5"/>
    <p:sldId id="263" r:id="rId6"/>
    <p:sldId id="264" r:id="rId7"/>
    <p:sldId id="266" r:id="rId8"/>
    <p:sldId id="265" r:id="rId9"/>
    <p:sldId id="267" r:id="rId10"/>
    <p:sldId id="268" r:id="rId11"/>
    <p:sldId id="269" r:id="rId12"/>
    <p:sldId id="283" r:id="rId13"/>
    <p:sldId id="271" r:id="rId14"/>
    <p:sldId id="272" r:id="rId15"/>
    <p:sldId id="273" r:id="rId16"/>
    <p:sldId id="285" r:id="rId17"/>
    <p:sldId id="28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0E77-0AB4-43F5-9097-FA8BB1E330C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6804-F43E-40AD-B7B6-ABCA12D44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0E77-0AB4-43F5-9097-FA8BB1E330C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6804-F43E-40AD-B7B6-ABCA12D44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0E77-0AB4-43F5-9097-FA8BB1E330C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6804-F43E-40AD-B7B6-ABCA12D44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0E77-0AB4-43F5-9097-FA8BB1E330C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6804-F43E-40AD-B7B6-ABCA12D44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0E77-0AB4-43F5-9097-FA8BB1E330C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6804-F43E-40AD-B7B6-ABCA12D44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0E77-0AB4-43F5-9097-FA8BB1E330C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6804-F43E-40AD-B7B6-ABCA12D44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0E77-0AB4-43F5-9097-FA8BB1E330C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6804-F43E-40AD-B7B6-ABCA12D44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0E77-0AB4-43F5-9097-FA8BB1E330C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6804-F43E-40AD-B7B6-ABCA12D44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0E77-0AB4-43F5-9097-FA8BB1E330C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6804-F43E-40AD-B7B6-ABCA12D44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0E77-0AB4-43F5-9097-FA8BB1E330C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E6804-F43E-40AD-B7B6-ABCA12D44A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5B70E77-0AB4-43F5-9097-FA8BB1E330C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13E6804-F43E-40AD-B7B6-ABCA12D44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5B70E77-0AB4-43F5-9097-FA8BB1E330CA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13E6804-F43E-40AD-B7B6-ABCA12D44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7a14237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08" y="0"/>
            <a:ext cx="9501254" cy="70723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Уран  7 планета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786182" y="3929066"/>
            <a:ext cx="357190" cy="285752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928802"/>
            <a:ext cx="5643602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7a14237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Нептун  8 планета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236" t="1538" r="16854"/>
          <a:stretch>
            <a:fillRect/>
          </a:stretch>
        </p:blipFill>
        <p:spPr bwMode="auto">
          <a:xfrm>
            <a:off x="1928794" y="1357298"/>
            <a:ext cx="4572032" cy="4572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7a14237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Плутон  9 планета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1875" t="5952" r="20703" b="7982"/>
          <a:stretch>
            <a:fillRect/>
          </a:stretch>
        </p:blipFill>
        <p:spPr bwMode="auto">
          <a:xfrm>
            <a:off x="1714480" y="1357298"/>
            <a:ext cx="5214974" cy="4643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7a14237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Комета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0968" r="6452" b="4839"/>
          <a:stretch>
            <a:fillRect/>
          </a:stretch>
        </p:blipFill>
        <p:spPr bwMode="auto">
          <a:xfrm>
            <a:off x="1714480" y="1857364"/>
            <a:ext cx="6215106" cy="3500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7a14237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Астероиды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14851"/>
          <a:stretch>
            <a:fillRect/>
          </a:stretch>
        </p:blipFill>
        <p:spPr bwMode="auto">
          <a:xfrm>
            <a:off x="1714480" y="1571612"/>
            <a:ext cx="6143668" cy="4714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7a14237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Метеориты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42910" y="1500174"/>
            <a:ext cx="800105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/>
              <a:t>Планеты солнечной системы</a:t>
            </a:r>
            <a:endParaRPr lang="ru-RU" dirty="0"/>
          </a:p>
        </p:txBody>
      </p:sp>
      <p:pic>
        <p:nvPicPr>
          <p:cNvPr id="5" name="Содержимое 4" descr="157a142374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356"/>
            <a:ext cx="8143932" cy="557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7a14237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285728"/>
            <a:ext cx="778674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Астрономическая считалка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1472" y="1357298"/>
            <a:ext cx="4786346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Луне жил звездочёт,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планетам вёл подсчёт.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Меркурий – раз, Венера – два,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 – Земля, четыре – Марс.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Пять – Юпитер, шесть – Сатурн,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 - Уран,  восьмой – Нептун,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Девять- дальше всех- Плутон,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не видит - выйди вон.                             (А. Усачёв)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 l="-4167" t="-1351" r="-8332"/>
          <a:stretch>
            <a:fillRect/>
          </a:stretch>
        </p:blipFill>
        <p:spPr bwMode="auto">
          <a:xfrm>
            <a:off x="5643570" y="1142984"/>
            <a:ext cx="3143272" cy="5286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a14237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785794"/>
            <a:ext cx="700092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a14237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7816" t="-1102" r="17167"/>
          <a:stretch>
            <a:fillRect/>
          </a:stretch>
        </p:blipFill>
        <p:spPr>
          <a:xfrm>
            <a:off x="2285984" y="1214422"/>
            <a:ext cx="4357718" cy="5342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7a14237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Меркурий – 1 планета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871" r="13861"/>
          <a:stretch>
            <a:fillRect/>
          </a:stretch>
        </p:blipFill>
        <p:spPr bwMode="auto">
          <a:xfrm>
            <a:off x="1785918" y="1643050"/>
            <a:ext cx="5286412" cy="47149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7a14237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Венера – 2 планета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286" r="13333"/>
          <a:stretch>
            <a:fillRect/>
          </a:stretch>
        </p:blipFill>
        <p:spPr bwMode="auto">
          <a:xfrm>
            <a:off x="2000232" y="1428736"/>
            <a:ext cx="5429288" cy="4857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7a14237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Земля – 3 планета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3235" r="11765"/>
          <a:stretch>
            <a:fillRect/>
          </a:stretch>
        </p:blipFill>
        <p:spPr bwMode="auto">
          <a:xfrm>
            <a:off x="2643174" y="2071678"/>
            <a:ext cx="3643338" cy="37862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7a14237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Марс   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smtClean="0"/>
              <a:t>планета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111" r="12222"/>
          <a:stretch>
            <a:fillRect/>
          </a:stretch>
        </p:blipFill>
        <p:spPr bwMode="auto">
          <a:xfrm>
            <a:off x="1928794" y="1571612"/>
            <a:ext cx="4929222" cy="49292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7a14237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Юпитер </a:t>
            </a:r>
            <a:r>
              <a:rPr lang="en-US" dirty="0" smtClean="0"/>
              <a:t>5</a:t>
            </a:r>
            <a:r>
              <a:rPr lang="ru-RU" dirty="0" smtClean="0"/>
              <a:t> </a:t>
            </a:r>
            <a:r>
              <a:rPr lang="ru-RU" dirty="0" smtClean="0"/>
              <a:t>планета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329" t="1852" r="13699"/>
          <a:stretch>
            <a:fillRect/>
          </a:stretch>
        </p:blipFill>
        <p:spPr bwMode="auto">
          <a:xfrm>
            <a:off x="2285984" y="2143116"/>
            <a:ext cx="3857652" cy="37862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7a14237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-1778" t="5189" r="-1255" b="1021"/>
          <a:stretch>
            <a:fillRect/>
          </a:stretch>
        </p:blipFill>
        <p:spPr bwMode="auto">
          <a:xfrm>
            <a:off x="928662" y="1928801"/>
            <a:ext cx="6858048" cy="37437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Сатурн  6 планета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космос 1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космос 1</Template>
  <TotalTime>315</TotalTime>
  <Words>99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космос 1</vt:lpstr>
      <vt:lpstr>Презентация PowerPoint</vt:lpstr>
      <vt:lpstr>Презентация PowerPoint</vt:lpstr>
      <vt:lpstr>Презентация PowerPoint</vt:lpstr>
      <vt:lpstr>Меркурий – 1 планета</vt:lpstr>
      <vt:lpstr>Венера – 2 планета</vt:lpstr>
      <vt:lpstr>Земля – 3 планета</vt:lpstr>
      <vt:lpstr>Марс   4 планета</vt:lpstr>
      <vt:lpstr>Юпитер 5 планета</vt:lpstr>
      <vt:lpstr>Сатурн  6 планета</vt:lpstr>
      <vt:lpstr>Уран  7 планета</vt:lpstr>
      <vt:lpstr>Нептун  8 планета</vt:lpstr>
      <vt:lpstr>Плутон  9 планета</vt:lpstr>
      <vt:lpstr>Комета</vt:lpstr>
      <vt:lpstr>Астероиды</vt:lpstr>
      <vt:lpstr>Метеориты</vt:lpstr>
      <vt:lpstr>Планеты солнечной системы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«О космосе мы знать хотим, к планетам в гости полетим</dc:title>
  <dc:creator>Lenovo</dc:creator>
  <cp:lastModifiedBy>admin</cp:lastModifiedBy>
  <cp:revision>48</cp:revision>
  <dcterms:created xsi:type="dcterms:W3CDTF">2014-02-28T15:45:17Z</dcterms:created>
  <dcterms:modified xsi:type="dcterms:W3CDTF">2014-04-24T11:10:00Z</dcterms:modified>
</cp:coreProperties>
</file>