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nkoboev.Ru_sad_ogor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71500" y="6211669"/>
            <a:ext cx="1905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Капуста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0_6f383_76b36aa2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5" y="5000636"/>
            <a:ext cx="2000264" cy="18573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koboev.Ru_sad_ogor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11044906_5177462_104975863_4208855_bedefe5314f50212909d4594d7f788d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929066"/>
            <a:ext cx="3643338" cy="2625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9454" y="6273225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Морковку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koboev.Ru_sad_ogor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VEKLO PRILOG ZDRAV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357694"/>
            <a:ext cx="2643206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429520" y="6273225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Свекла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koboev.Ru_sad_ogor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1337834268_8qhkejogcaxn3q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429132"/>
            <a:ext cx="1414052" cy="192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36661" y="6273225"/>
            <a:ext cx="321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Редиска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koboev.Ru_sad_ogor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ogur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5286388"/>
            <a:ext cx="1428760" cy="1159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0926" y="6273225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Огурцы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ogur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5286388"/>
            <a:ext cx="1214446" cy="87389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koboev.Ru_sad_ogor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714884"/>
            <a:ext cx="1814517" cy="139760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7500958" y="6273225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Кабачок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koboev.Ru_sad_ogor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0_94ca3_716626b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857628"/>
            <a:ext cx="1898956" cy="2380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5272" y="6273225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Репка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koboev.Ru_sad_ogor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white-onion-copy-560x6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5000636"/>
            <a:ext cx="1073542" cy="117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6776" y="6273225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Лук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koboev.Ru_sad_ogor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2197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429132"/>
            <a:ext cx="2095498" cy="209549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6929422" y="6273225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Помидоры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6</cp:revision>
  <dcterms:created xsi:type="dcterms:W3CDTF">2015-01-19T14:01:23Z</dcterms:created>
  <dcterms:modified xsi:type="dcterms:W3CDTF">2015-01-25T14:06:34Z</dcterms:modified>
</cp:coreProperties>
</file>