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консультация\1\mKPNR7Pdz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6802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539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Из сайта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https://vk.com/boltuska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консультация\1\4d-Fxh42j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3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консультация\1\aqRSKoVvq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30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консультация\1\E5cZntsIn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3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консультация\1\iQtdqsN8-3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3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консультация\1\qJOVx-mXf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3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Из сайта https://vk.com/boltuska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сайта </dc:title>
  <dc:creator>Алексей</dc:creator>
  <cp:lastModifiedBy>Алексей</cp:lastModifiedBy>
  <cp:revision>2</cp:revision>
  <dcterms:created xsi:type="dcterms:W3CDTF">2015-11-11T12:35:19Z</dcterms:created>
  <dcterms:modified xsi:type="dcterms:W3CDTF">2015-11-11T12:55:13Z</dcterms:modified>
</cp:coreProperties>
</file>