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DCEE463-9EF0-4BA3-B8B3-1DE7FDB3D1AA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7501135-01F5-4876-9ED7-2EB1442EC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E463-9EF0-4BA3-B8B3-1DE7FDB3D1AA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1135-01F5-4876-9ED7-2EB1442EC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E463-9EF0-4BA3-B8B3-1DE7FDB3D1AA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1135-01F5-4876-9ED7-2EB1442EC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DCEE463-9EF0-4BA3-B8B3-1DE7FDB3D1AA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7501135-01F5-4876-9ED7-2EB1442ECE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DCEE463-9EF0-4BA3-B8B3-1DE7FDB3D1AA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7501135-01F5-4876-9ED7-2EB1442EC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E463-9EF0-4BA3-B8B3-1DE7FDB3D1AA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1135-01F5-4876-9ED7-2EB1442ECE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E463-9EF0-4BA3-B8B3-1DE7FDB3D1AA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1135-01F5-4876-9ED7-2EB1442ECE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DCEE463-9EF0-4BA3-B8B3-1DE7FDB3D1AA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7501135-01F5-4876-9ED7-2EB1442ECE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E463-9EF0-4BA3-B8B3-1DE7FDB3D1AA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1135-01F5-4876-9ED7-2EB1442EC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DCEE463-9EF0-4BA3-B8B3-1DE7FDB3D1AA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7501135-01F5-4876-9ED7-2EB1442ECE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DCEE463-9EF0-4BA3-B8B3-1DE7FDB3D1AA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7501135-01F5-4876-9ED7-2EB1442ECE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DCEE463-9EF0-4BA3-B8B3-1DE7FDB3D1AA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7501135-01F5-4876-9ED7-2EB1442EC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47697" y="1340768"/>
            <a:ext cx="639630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/>
                <a:solidFill>
                  <a:schemeClr val="accent3"/>
                </a:solidFill>
                <a:effectLst/>
              </a:rPr>
              <a:t>Учимся играя</a:t>
            </a:r>
            <a:endParaRPr lang="ru-RU" sz="6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3556" name="Picture 4" descr="http://www.playcast.ru/uploads/2015/09/13/150456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789040"/>
            <a:ext cx="4025506" cy="2088232"/>
          </a:xfrm>
          <a:prstGeom prst="rect">
            <a:avLst/>
          </a:prstGeom>
          <a:noFill/>
        </p:spPr>
      </p:pic>
      <p:pic>
        <p:nvPicPr>
          <p:cNvPr id="23560" name="Picture 8" descr="http://fs00.infourok.ru/images/doc/147/170352/hello_html_mff394b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72816"/>
            <a:ext cx="4824535" cy="4824536"/>
          </a:xfrm>
          <a:prstGeom prst="rect">
            <a:avLst/>
          </a:prstGeom>
          <a:noFill/>
        </p:spPr>
      </p:pic>
      <p:pic>
        <p:nvPicPr>
          <p:cNvPr id="23562" name="Picture 10" descr="http://www.dshikozlovskogo.ru/upload/medialibrary/576/0_6a310_93b934e5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60648"/>
            <a:ext cx="2049814" cy="2611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Знакомить детей с предметами ближайшего окружения -  игрушками;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Учить описывать игрушку и действия с ней;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Сравнивать и различать пластмассовые, резиновые, тканевые игрушки на ощупь, развивать речь, тактильные ощущения.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Обогащать словарный запас детей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404664"/>
            <a:ext cx="22333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Цель: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6628" name="Picture 4" descr="http://www.elvinilo.es/300-583/vinilo-osito-con-carri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300296"/>
            <a:ext cx="4207325" cy="2945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57256" cy="329837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</a:rPr>
              <a:t>Игра занимает весьма  важное, если не сказать центральное, место в жизни дошкольника, являясь преобладающим видом его самостоятельной деятельности. Виды игр для детей очень разнообразны. В игре ребенок развивается как личность, у него формируются  те стороны психики, от которых в последствии будут зависеть  успешность его учебной  и трудовой деятельности, его отношения с людьми. Выдающийся педагог Н.К. Крупская отмечала: « Игра есть потребность растущего организма. В игре развиваются физические силы ребенка, тверже делается рука, гибче тело, вернее глаз, развиваются сообразительность, находчивость, инициатива. </a:t>
            </a:r>
            <a:br>
              <a:rPr lang="ru-RU" sz="1800" b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</a:rPr>
              <a:t>В игре у ребят вырабатываются организационные навыки, развивается выдержка, умение взвешивать обстоятельства». </a:t>
            </a:r>
            <a:endParaRPr lang="ru-RU" sz="1800" b="1" dirty="0">
              <a:solidFill>
                <a:srgbClr val="7030A0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27650" name="Picture 2" descr="http://img-fotki.yandex.ru/get/9103/16969765.199/0_7daa7_15ff76c3_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3156" y="4437112"/>
            <a:ext cx="1819149" cy="1728192"/>
          </a:xfrm>
          <a:prstGeom prst="rect">
            <a:avLst/>
          </a:prstGeom>
          <a:noFill/>
        </p:spPr>
      </p:pic>
      <p:pic>
        <p:nvPicPr>
          <p:cNvPr id="27653" name="Picture 5" descr="C:\Users\User\Desktop\все фото с фотика\101CASIO\CIMG06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077072"/>
            <a:ext cx="2976331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71" y="332656"/>
            <a:ext cx="61382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Наши любимые игры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8674" name="Picture 2" descr="C:\Users\User\Desktop\все фото с фотика\101CASIO\CIMG06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1920214" cy="1440160"/>
          </a:xfrm>
          <a:prstGeom prst="rect">
            <a:avLst/>
          </a:prstGeom>
          <a:noFill/>
        </p:spPr>
      </p:pic>
      <p:pic>
        <p:nvPicPr>
          <p:cNvPr id="28675" name="Picture 3" descr="C:\Users\User\Desktop\все фото с фотика\101CASIO\CIMG07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268760"/>
            <a:ext cx="2040226" cy="1530170"/>
          </a:xfrm>
          <a:prstGeom prst="rect">
            <a:avLst/>
          </a:prstGeom>
          <a:noFill/>
        </p:spPr>
      </p:pic>
      <p:pic>
        <p:nvPicPr>
          <p:cNvPr id="28676" name="Picture 4" descr="C:\Users\User\Desktop\все фото с фотика\101CASIO\CIMG05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268760"/>
            <a:ext cx="1920214" cy="144016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57904" y="3244334"/>
            <a:ext cx="4628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/>
                <a:solidFill>
                  <a:schemeClr val="accent3"/>
                </a:solidFill>
              </a:rPr>
              <a:t>Играем на прогулке</a:t>
            </a:r>
            <a:endParaRPr lang="ru-RU" sz="32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8" name="Picture 2" descr="C:\Users\User\Desktop\все фото с фотика\101CASIO\CIMG05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077072"/>
            <a:ext cx="1920214" cy="1440160"/>
          </a:xfrm>
          <a:prstGeom prst="rect">
            <a:avLst/>
          </a:prstGeom>
          <a:noFill/>
        </p:spPr>
      </p:pic>
      <p:pic>
        <p:nvPicPr>
          <p:cNvPr id="9" name="Picture 3" descr="C:\Users\User\Desktop\все фото с фотика\101CASIO\CIMG05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68210" y="3933056"/>
            <a:ext cx="2016223" cy="1512168"/>
          </a:xfrm>
          <a:prstGeom prst="rect">
            <a:avLst/>
          </a:prstGeom>
          <a:noFill/>
        </p:spPr>
      </p:pic>
      <p:pic>
        <p:nvPicPr>
          <p:cNvPr id="10" name="Picture 4" descr="C:\Users\User\Desktop\фото на прогулке(4)\CIMG106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4005064"/>
            <a:ext cx="2016224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6696744" cy="44644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Вывод: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>
                <a:solidFill>
                  <a:srgbClr val="7030A0"/>
                </a:solidFill>
              </a:rPr>
              <a:t>Благодаря воспитанию, посредством игрушек, у ребенка формируются способы действия с предметами, знания назначения этих предметов. Ребенок всегда будет играть с игрушками, благодаря им ребенок усваивает социальные нормы поведения, развивает себя как личность. Из множества вещей, окружающих ребенка, для него важнее всего игрушка. Именно в ней отражаются впечатления о мире, имеющие большое влияние на дальнейшую жизнь ребенка, его характер.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  <p:pic>
        <p:nvPicPr>
          <p:cNvPr id="1026" name="Picture 2" descr="http://sad-ptz19.ru/images/213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6477" y="4077072"/>
            <a:ext cx="1827523" cy="2475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</TotalTime>
  <Words>150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Эркер</vt:lpstr>
      <vt:lpstr>Слайд 1</vt:lpstr>
      <vt:lpstr>Слайд 2</vt:lpstr>
      <vt:lpstr>Игра занимает весьма  важное, если не сказать центральное, место в жизни дошкольника, являясь преобладающим видом его самостоятельной деятельности. Виды игр для детей очень разнообразны. В игре ребенок развивается как личность, у него формируются  те стороны психики, от которых в последствии будут зависеть  успешность его учебной  и трудовой деятельности, его отношения с людьми. Выдающийся педагог Н.К. Крупская отмечала: « Игра есть потребность растущего организма. В игре развиваются физические силы ребенка, тверже делается рука, гибче тело, вернее глаз, развиваются сообразительность, находчивость, инициатива.  В игре у ребят вырабатываются организационные навыки, развивается выдержка, умение взвешивать обстоятельства». </vt:lpstr>
      <vt:lpstr>Слайд 4</vt:lpstr>
      <vt:lpstr>Вывод:  Благодаря воспитанию, посредством игрушек, у ребенка формируются способы действия с предметами, знания назначения этих предметов. Ребенок всегда будет играть с игрушками, благодаря им ребенок усваивает социальные нормы поведения, развивает себя как личность. Из множества вещей, окружающих ребенка, для него важнее всего игрушка. Именно в ней отражаются впечатления о мире, имеющие большое влияние на дальнейшую жизнь ребенка, его характер.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2015-11-07T19:35:55Z</dcterms:created>
  <dcterms:modified xsi:type="dcterms:W3CDTF">2015-11-08T09:52:07Z</dcterms:modified>
</cp:coreProperties>
</file>