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51BD121-8B7A-4205-BC15-3A05A8F71107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6554958-901E-4295-8D78-E17CC092A8B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BD121-8B7A-4205-BC15-3A05A8F71107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4958-901E-4295-8D78-E17CC092A8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BD121-8B7A-4205-BC15-3A05A8F71107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4958-901E-4295-8D78-E17CC092A8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51BD121-8B7A-4205-BC15-3A05A8F71107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6554958-901E-4295-8D78-E17CC092A8B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51BD121-8B7A-4205-BC15-3A05A8F71107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6554958-901E-4295-8D78-E17CC092A8B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BD121-8B7A-4205-BC15-3A05A8F71107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4958-901E-4295-8D78-E17CC092A8B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BD121-8B7A-4205-BC15-3A05A8F71107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4958-901E-4295-8D78-E17CC092A8B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51BD121-8B7A-4205-BC15-3A05A8F71107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6554958-901E-4295-8D78-E17CC092A8B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BD121-8B7A-4205-BC15-3A05A8F71107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4958-901E-4295-8D78-E17CC092A8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51BD121-8B7A-4205-BC15-3A05A8F71107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6554958-901E-4295-8D78-E17CC092A8B9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51BD121-8B7A-4205-BC15-3A05A8F71107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6554958-901E-4295-8D78-E17CC092A8B9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51BD121-8B7A-4205-BC15-3A05A8F71107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6554958-901E-4295-8D78-E17CC092A8B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1680" y="0"/>
            <a:ext cx="7452320" cy="1124744"/>
          </a:xfrm>
        </p:spPr>
        <p:txBody>
          <a:bodyPr>
            <a:noAutofit/>
          </a:bodyPr>
          <a:lstStyle/>
          <a:p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Муниципальное  бюджетное дошкольное образовательное учреждение </a:t>
            </a:r>
            <a:b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«Детский сад компенсирующего вида для детей с нарушением зрения №12»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51720" y="1196752"/>
            <a:ext cx="6172200" cy="1371600"/>
          </a:xfrm>
          <a:effectLst>
            <a:outerShdw sx="1000" sy="1000" kx="800400" algn="br" rotWithShape="0">
              <a:prstClr val="black"/>
            </a:outerShdw>
          </a:effectLst>
          <a:scene3d>
            <a:camera prst="orthographicFront"/>
            <a:lightRig rig="threePt" dir="t"/>
          </a:scene3d>
          <a:sp3d>
            <a:bevelB prst="convex"/>
          </a:sp3d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Предметно -  развивающая среда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5842" name="Picture 2" descr="http://u.jimdo.com/www63/o/s563fbbe96687b6a5/img/i2c87020d4241e304/1417006722/std/image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4341" y="2568352"/>
            <a:ext cx="5195318" cy="3757915"/>
          </a:xfrm>
          <a:prstGeom prst="rect">
            <a:avLst/>
          </a:prstGeom>
          <a:noFill/>
        </p:spPr>
      </p:pic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6804248" y="3861048"/>
            <a:ext cx="216024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Выполнила воспитатель: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Хаустова Марина Николаевна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кв. категория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819472"/>
            <a:ext cx="8748464" cy="310120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Игровой центр</a:t>
            </a:r>
            <a:b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Позволяет создавать условия для творческой деятельности детей, развития фантазии, формирования игровых умений, реализации игровых замыслов, воспитания дружеских взаимоотношений между детьми. </a:t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5058" name="Picture 2" descr="D:\мое видео\с сони\DSC0097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75656" y="2060848"/>
            <a:ext cx="6157090" cy="461763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179512"/>
            <a:ext cx="8892480" cy="389329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Центр художественно-эстетического развития</a:t>
            </a:r>
            <a:b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способствует формированию творческого потенциала детей, развитию интереса к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изодеятельности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, формированию эстетического восприятия, воображения, художественно-творческих способностей, самостоятельности, активности. </a:t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6082" name="Picture 2" descr="D:\мое видео\с сони\DSC0098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63688" y="2492896"/>
            <a:ext cx="5520621" cy="414030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531440"/>
            <a:ext cx="8568952" cy="230911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Познавательно-речевой центр мы разделили на две зоны: математическую и речевую. Все игры, пособия находятся в свободном доступе детям. Подобраны с учётом возраста детей. 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7106" name="Picture 2" descr="D:\мое видео\с сони\DSC0098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1916832"/>
            <a:ext cx="4392488" cy="329423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7107" name="Picture 3" descr="D:\мое видео\с сони\DSC0098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23928" y="3429000"/>
            <a:ext cx="4320480" cy="324023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7601272" cy="180506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Центр природы</a:t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Позволяет нам формировать у детей любовь к природе, навыки бережного отношения к ней.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8130" name="Picture 2" descr="D:\мое видео\с сони\DSC0098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7624" y="1844824"/>
            <a:ext cx="6360722" cy="477035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529264" cy="6007298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Таким образом, осознавая значимость среды мы определили требования к её организации. На наш взгляд она должна предоставлять ребёнку: свободу действий, оказывать положительные действия на мироощущение, самочувствие и здоровье. </a:t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Среда должна быть удобной и обеспечивать гармоничное отношение между ребёнком и окружающим миром.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800" dirty="0" smtClean="0">
                <a:solidFill>
                  <a:schemeClr val="accent5">
                    <a:lumMod val="75000"/>
                  </a:schemeClr>
                </a:solidFill>
              </a:rPr>
              <a:t>Спасибо за внимание!!!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2226" name="Picture 2" descr="&amp;Mcy;&amp;acy;&amp;gcy;&amp;acy;&amp;zcy;&amp;icy;&amp;ncy; &amp;rcy;&amp;acy;&amp;dcy;&amp;icy;&amp;ocy;&amp;ucy;&amp;pcy;&amp;rcy;&amp;acy;&amp;vcy;&amp;lcy;&amp;yacy;&amp;iecy;&amp;mcy;&amp;ycy;&amp;khcy; &amp;mcy;&amp;ocy;&amp;dcy;&amp;iecy;&amp;lcy;&amp;iecy;&amp;jcy;. &amp;Kcy;&amp;ucy;&amp;pcy;&amp;icy;&amp;tcy;&amp;softcy; &amp;rcy;&amp;acy;&amp;dcy;&amp;icy;&amp;ocy;&amp;ucy;&amp;pcy;&amp;rcy;&amp;acy;&amp;vcy;&amp;lcy;&amp;yacy;&amp;iecy;&amp;mcy;&amp;ycy;&amp;iecy; &amp;scy;&amp;acy;&amp;mcy;&amp;ocy;&amp;lcy;&amp;iecy;&amp;tcy;&amp;ycy;, &amp;mcy;&amp;acy;&amp;shcy;&amp;icy;&amp;ncy;&amp;ycy;, &amp;vcy;&amp;iecy;&amp;rcy;&amp;tcy;&amp;ocy;&amp;lcy;&amp;iecy;&amp;tcy;&amp;ycy;, &amp;kcy;&amp;acy;&amp;tcy;&amp;iecy;&amp;rcy;&amp;acy;. &amp;Vcy;&amp;scy;&amp;iecy; &amp;dcy;&amp;lcy;&amp;yacy; &amp;mcy;&amp;ocy;&amp;dcy;&amp;iecy;&amp;lcy;&amp;icy;&amp;zcy;&amp;mcy;&amp;a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628800"/>
            <a:ext cx="5905500" cy="442912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332656"/>
            <a:ext cx="655272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Нет такой стороны воспитания, на которую обстановка не оказывала бы влияния, нет способности, которая не находилась бы в прямой зависимости от непосредственно окружающего ребенка конкретного мира…Тот, кому удастся создать такую обстановку, облегчит свой труд в высшей степени. Среди нее ребенок будет жить – развиваться собственной самодовлеющей жизнью, его духовный рост будет совершенствоваться из самого себя, от природы…Е.И. Тихеева </a:t>
            </a:r>
            <a:endParaRPr lang="ru-RU" sz="2800" dirty="0">
              <a:solidFill>
                <a:schemeClr val="accent2">
                  <a:lumMod val="50000"/>
                </a:schemeClr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04665"/>
            <a:ext cx="849694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Предметно-развивающая среда в </a:t>
            </a:r>
          </a:p>
          <a:p>
            <a:pPr algn="ctr"/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средней группе оборудована с учетом возрастных особенностей ребенка. Все элементы среды связаны между собой по содержанию и художественному решению. Мебель соответствует росту и возрасту детей, игрушки- обеспечивают максимальный для данного возраста развивающий эффект. Предметно-развивающая среда ДОУ соответствует содержанию образовательного процесса, отвечает интересам и потребностям детей, способствует всестороннему развитию, обеспечивает их психическое и эмоциональное благополучие. 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Основное место в нашей группе занимает центр коррекции зрения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8914" name="Picture 2" descr="D:\мое видео\с сони\DSC0096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7624" y="1700808"/>
            <a:ext cx="6480720" cy="486034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D:\мое видео\с сони\DSC0096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4680520" cy="351025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9939" name="Picture 3" descr="D:\мое видео\с сони\DSC0096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79912" y="3284984"/>
            <a:ext cx="4608534" cy="345626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Книжный уголок</a:t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Наш уголок книги, это библиотека, переходящая в театрализованные игры. 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0962" name="Picture 2" descr="D:\мое видео\с сони\DSC0096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5616" y="1412776"/>
            <a:ext cx="6552728" cy="491435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395592" cy="1935088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Музыкальный центр</a:t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Благодаря этому центру, дети самостоятельно становятся активными участниками танцевальной, певческой, инструментальной деятельности.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1986" name="Picture 2" descr="D:\мое видео\с сони\DSC0097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1600" y="1952815"/>
            <a:ext cx="6408712" cy="48063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171400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Центр дорожной безопасности</a:t>
            </a:r>
            <a:endParaRPr lang="ru-RU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3010" name="Picture 2" descr="D:\мое видео\с сони\DSC0097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1600" y="1160744"/>
            <a:ext cx="6984776" cy="523837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601272" cy="187707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Центр физического развития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служит удовлетворению потребности дошкольника в движении и приобщению его к здоровому образу жизни. 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4034" name="Picture 2" descr="D:\мое видео\с сони\DSC0097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7624" y="1988840"/>
            <a:ext cx="6336704" cy="475234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155</TotalTime>
  <Words>243</Words>
  <Application>Microsoft Office PowerPoint</Application>
  <PresentationFormat>Экран (4:3)</PresentationFormat>
  <Paragraphs>19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Century Schoolbook</vt:lpstr>
      <vt:lpstr>Times New Roman</vt:lpstr>
      <vt:lpstr>Wingdings</vt:lpstr>
      <vt:lpstr>Wingdings 2</vt:lpstr>
      <vt:lpstr>Эркер</vt:lpstr>
      <vt:lpstr>Муниципальное  бюджетное дошкольное образовательное учреждение   «Детский сад компенсирующего вида для детей с нарушением зрения №12» </vt:lpstr>
      <vt:lpstr>Презентация PowerPoint</vt:lpstr>
      <vt:lpstr>Презентация PowerPoint</vt:lpstr>
      <vt:lpstr>Основное место в нашей группе занимает центр коррекции зрения</vt:lpstr>
      <vt:lpstr>Презентация PowerPoint</vt:lpstr>
      <vt:lpstr>Книжный уголок  Наш уголок книги, это библиотека, переходящая в театрализованные игры. </vt:lpstr>
      <vt:lpstr>Музыкальный центр Благодаря этому центру, дети самостоятельно становятся активными участниками танцевальной, певческой, инструментальной деятельности.</vt:lpstr>
      <vt:lpstr>Центр дорожной безопасности</vt:lpstr>
      <vt:lpstr>Центр физического развития служит удовлетворению потребности дошкольника в движении и приобщению его к здоровому образу жизни. </vt:lpstr>
      <vt:lpstr>Игровой центр Позволяет создавать условия для творческой деятельности детей, развития фантазии, формирования игровых умений, реализации игровых замыслов, воспитания дружеских взаимоотношений между детьми.  </vt:lpstr>
      <vt:lpstr>Центр художественно-эстетического развития способствует формированию творческого потенциала детей, развитию интереса к изодеятельности, формированию эстетического восприятия, воображения, художественно-творческих способностей, самостоятельности, активности.  </vt:lpstr>
      <vt:lpstr>Познавательно-речевой центр мы разделили на две зоны: математическую и речевую. Все игры, пособия находятся в свободном доступе детям. Подобраны с учётом возраста детей. </vt:lpstr>
      <vt:lpstr>Центр природы Позволяет нам формировать у детей любовь к природе, навыки бережного отношения к ней.</vt:lpstr>
      <vt:lpstr>Таким образом, осознавая значимость среды мы определили требования к её организации. На наш взгляд она должна предоставлять ребёнку: свободу действий, оказывать положительные действия на мироощущение, самочувствие и здоровье.  Среда должна быть удобной и обеспечивать гармоничное отношение между ребёнком и окружающим миром.</vt:lpstr>
      <vt:lpstr>Спасибо за внимание!!!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 бюджетное дошкольное образовательное учреждение   «Детский сад компенсирующего вида для детей с нарушением зрения №12»</dc:title>
  <dc:creator>снежина</dc:creator>
  <cp:lastModifiedBy>марина хаустова</cp:lastModifiedBy>
  <cp:revision>17</cp:revision>
  <dcterms:created xsi:type="dcterms:W3CDTF">2014-12-10T15:35:33Z</dcterms:created>
  <dcterms:modified xsi:type="dcterms:W3CDTF">2015-11-09T14:10:30Z</dcterms:modified>
</cp:coreProperties>
</file>