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439</TotalTime>
  <Words>309</Words>
  <Application>Microsoft Office PowerPoint</Application>
  <PresentationFormat>Экран (4:3)</PresentationFormat>
  <Paragraphs>57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Презентация PowerPoint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 Савченко</cp:lastModifiedBy>
  <cp:revision>45</cp:revision>
  <dcterms:created xsi:type="dcterms:W3CDTF">2013-02-13T06:47:23Z</dcterms:created>
  <dcterms:modified xsi:type="dcterms:W3CDTF">2015-11-01T14:21:22Z</dcterms:modified>
</cp:coreProperties>
</file>