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522"/>
      </p:ext>
    </p:extLst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32555"/>
      </p:ext>
    </p:extLst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67627"/>
      </p:ext>
    </p:extLst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72783"/>
      </p:ext>
    </p:extLst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25942"/>
      </p:ext>
    </p:extLst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86359"/>
      </p:ext>
    </p:extLst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92934"/>
      </p:ext>
    </p:extLst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46035"/>
      </p:ext>
    </p:extLst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133580"/>
      </p:ext>
    </p:extLst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41454"/>
      </p:ext>
    </p:extLst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11740"/>
      </p:ext>
    </p:extLst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7"/>
            <a:ext cx="7772400" cy="100811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Georgia" pitchFamily="18" charset="0"/>
              </a:rPr>
              <a:t>Загрязняя воздух</a:t>
            </a:r>
            <a:endParaRPr lang="ru-RU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848872" cy="108012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мы отравляем планету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59238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839" y="150972"/>
            <a:ext cx="8229600" cy="106613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Georgia" pitchFamily="18" charset="0"/>
              </a:rPr>
              <a:t>не хватает воздуха</a:t>
            </a:r>
            <a:endParaRPr lang="ru-RU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283" y="1228597"/>
            <a:ext cx="6408712" cy="553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15663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633"/>
            <a:ext cx="8640960" cy="663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34159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Georgia" pitchFamily="18" charset="0"/>
              </a:rPr>
              <a:t>Заводы и фабрики</a:t>
            </a:r>
            <a:endParaRPr lang="ru-RU" sz="6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2" y="1431235"/>
            <a:ext cx="5546948" cy="36129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893" y="3046637"/>
            <a:ext cx="5379050" cy="3690028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882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60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5464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928992" cy="638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57569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Georgia" pitchFamily="18" charset="0"/>
              </a:rPr>
              <a:t>Выхлопные</a:t>
            </a:r>
            <a:r>
              <a:rPr lang="uk-UA" sz="4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4800" dirty="0" smtClean="0">
                <a:solidFill>
                  <a:schemeClr val="bg1"/>
                </a:solidFill>
                <a:latin typeface="Georgia" pitchFamily="18" charset="0"/>
              </a:rPr>
              <a:t>газы</a:t>
            </a:r>
            <a:r>
              <a:rPr lang="uk-UA" sz="4800" dirty="0" smtClean="0">
                <a:solidFill>
                  <a:schemeClr val="bg1"/>
                </a:solidFill>
                <a:latin typeface="Georgia" pitchFamily="18" charset="0"/>
              </a:rPr>
              <a:t> машин</a:t>
            </a:r>
            <a:r>
              <a:rPr lang="ru-RU" sz="4800" dirty="0" smtClean="0">
                <a:solidFill>
                  <a:schemeClr val="bg1"/>
                </a:solidFill>
                <a:latin typeface="Georgia" pitchFamily="18" charset="0"/>
              </a:rPr>
              <a:t>…</a:t>
            </a:r>
            <a:endParaRPr lang="ru-RU" sz="4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8424936" cy="559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93256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err="1" smtClean="0">
                <a:solidFill>
                  <a:schemeClr val="bg1"/>
                </a:solidFill>
                <a:latin typeface="Georgia" pitchFamily="18" charset="0"/>
              </a:rPr>
              <a:t>самолетов</a:t>
            </a:r>
            <a:endParaRPr lang="ru-RU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74575"/>
            <a:ext cx="6912768" cy="543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44769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6000" dirty="0" err="1" smtClean="0">
                <a:solidFill>
                  <a:schemeClr val="bg1"/>
                </a:solidFill>
                <a:latin typeface="Georgia" pitchFamily="18" charset="0"/>
              </a:rPr>
              <a:t>поездов</a:t>
            </a:r>
            <a:endParaRPr lang="ru-RU" sz="6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72008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926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1297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Georgia" pitchFamily="18" charset="0"/>
              </a:rPr>
              <a:t>мусорные свалки</a:t>
            </a:r>
            <a:endParaRPr lang="ru-RU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385005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88250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5550"/>
            <a:ext cx="8229600" cy="793170"/>
          </a:xfrm>
        </p:spPr>
        <p:txBody>
          <a:bodyPr>
            <a:normAutofit fontScale="90000"/>
          </a:bodyPr>
          <a:lstStyle/>
          <a:p>
            <a:r>
              <a:rPr lang="uk-UA" sz="6000" dirty="0" err="1">
                <a:solidFill>
                  <a:schemeClr val="bg1"/>
                </a:solidFill>
                <a:latin typeface="Georgia" pitchFamily="18" charset="0"/>
              </a:rPr>
              <a:t>о</a:t>
            </a:r>
            <a:r>
              <a:rPr lang="uk-UA" sz="6000" dirty="0" err="1" smtClean="0">
                <a:solidFill>
                  <a:schemeClr val="bg1"/>
                </a:solidFill>
                <a:latin typeface="Georgia" pitchFamily="18" charset="0"/>
              </a:rPr>
              <a:t>травляют</a:t>
            </a:r>
            <a:r>
              <a:rPr lang="uk-UA" sz="6000" dirty="0" smtClean="0">
                <a:solidFill>
                  <a:schemeClr val="bg1"/>
                </a:solidFill>
                <a:latin typeface="Georgia" pitchFamily="18" charset="0"/>
              </a:rPr>
              <a:t> нас</a:t>
            </a:r>
            <a:endParaRPr lang="ru-RU" sz="6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072" y="980728"/>
            <a:ext cx="6546181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86522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21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Загрязняя воздух</vt:lpstr>
      <vt:lpstr>Презентация PowerPoint</vt:lpstr>
      <vt:lpstr>Заводы и фабрики</vt:lpstr>
      <vt:lpstr>Презентация PowerPoint</vt:lpstr>
      <vt:lpstr>Выхлопные газы машин…</vt:lpstr>
      <vt:lpstr>самолетов</vt:lpstr>
      <vt:lpstr>поездов</vt:lpstr>
      <vt:lpstr>мусорные свалки</vt:lpstr>
      <vt:lpstr>отравляют нас</vt:lpstr>
      <vt:lpstr>не хватает воздуха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NATA</cp:lastModifiedBy>
  <cp:revision>17</cp:revision>
  <dcterms:created xsi:type="dcterms:W3CDTF">2013-01-10T16:56:14Z</dcterms:created>
  <dcterms:modified xsi:type="dcterms:W3CDTF">2015-11-04T16:42:03Z</dcterms:modified>
</cp:coreProperties>
</file>