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7" r:id="rId4"/>
    <p:sldId id="260" r:id="rId5"/>
    <p:sldId id="261" r:id="rId6"/>
    <p:sldId id="269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5" r:id="rId16"/>
    <p:sldId id="272" r:id="rId17"/>
    <p:sldId id="295" r:id="rId18"/>
    <p:sldId id="296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5" r:id="rId30"/>
    <p:sldId id="286" r:id="rId31"/>
    <p:sldId id="283" r:id="rId32"/>
    <p:sldId id="287" r:id="rId33"/>
    <p:sldId id="290" r:id="rId34"/>
    <p:sldId id="288" r:id="rId35"/>
    <p:sldId id="291" r:id="rId36"/>
    <p:sldId id="294" r:id="rId37"/>
    <p:sldId id="293" r:id="rId38"/>
    <p:sldId id="289" r:id="rId39"/>
    <p:sldId id="29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8732-8518-45D6-BB83-BB3675E172E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DF49-5703-4E96-A1D8-5F80BA70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8180" cy="5786478"/>
          </a:xfrm>
        </p:spPr>
        <p:txBody>
          <a:bodyPr>
            <a:normAutofit fontScale="90000"/>
          </a:bodyPr>
          <a:lstStyle/>
          <a:p>
            <a:r>
              <a:rPr lang="ru-RU" sz="8900" dirty="0" smtClean="0">
                <a:solidFill>
                  <a:schemeClr val="accent5">
                    <a:lumMod val="50000"/>
                  </a:schemeClr>
                </a:solidFill>
              </a:rPr>
              <a:t>Основные законы бесконфликтного существования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154758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/>
              <a:t>Зло</a:t>
            </a:r>
            <a:r>
              <a:rPr lang="ru-RU" sz="8900" dirty="0" smtClean="0"/>
              <a:t> </a:t>
            </a:r>
            <a:r>
              <a:rPr lang="ru-RU" sz="7200" dirty="0" smtClean="0"/>
              <a:t>– </a:t>
            </a:r>
            <a:br>
              <a:rPr lang="ru-RU" sz="7200" dirty="0" smtClean="0"/>
            </a:br>
            <a:r>
              <a:rPr lang="ru-RU" sz="6700" dirty="0" smtClean="0"/>
              <a:t>это всё плохое, вредное: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/>
              <a:t>грубость, </a:t>
            </a:r>
            <a:br>
              <a:rPr lang="ru-RU" sz="7200" b="1" dirty="0" smtClean="0"/>
            </a:br>
            <a:r>
              <a:rPr lang="ru-RU" sz="7200" b="1" dirty="0" smtClean="0"/>
              <a:t>жадность,</a:t>
            </a:r>
            <a:br>
              <a:rPr lang="ru-RU" sz="7200" b="1" dirty="0" smtClean="0"/>
            </a:br>
            <a:r>
              <a:rPr lang="ru-RU" sz="7200" b="1" dirty="0" smtClean="0"/>
              <a:t> ненависть</a:t>
            </a:r>
            <a:br>
              <a:rPr lang="ru-RU" sz="7200" b="1" dirty="0" smtClean="0"/>
            </a:br>
            <a:r>
              <a:rPr lang="ru-RU" sz="7200" b="1" dirty="0" smtClean="0"/>
              <a:t>равнодушие. 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айт педагога Зайцевой Н. В. - Главная стра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42560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очему ссорятся братья и сестры &quot; Женский журнал WhereWoman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714625"/>
            <a:ext cx="54879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нига Жалоб - Форум города Черемхово - Страниц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45243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Радио передача &quot;Ловушки нашего разума&quot; Выпуск &quot;Спор&quot;/ Личная лента / Подкаст на PodFM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3338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овости Официальный сайт администрации города Коврова - новости, события, репортажи, информация о горо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олезнь - Самое интересное в блог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а, я скучаю. Несмотря на отсутствие внимания. Несмотря на расстоян... &quot; Смешные Анекдоты Истории Цитаты Афоризмы Стишки Картин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20" y="-1"/>
            <a:ext cx="9239220" cy="692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6c0c47deb6549465621ccac9195bf1f9-11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54" y="0"/>
            <a:ext cx="9191654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1-tub-ru.yandex.net/i?id=5c4a27770077401b20cbe96ec04144a8-32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5a1ada6b381ac72d1c5abc1e973815f9-2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72613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«Я отличаюсь от других людей тем, что я …»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ндрій Карплюк : Однокласс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711" y="357166"/>
            <a:ext cx="4099925" cy="61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LFX.Ru Forum - 1 час с serega_bala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370"/>
            <a:ext cx="9149369" cy="726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Новые публикации СимМама. Сайт Ульяновских родит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9514"/>
            <a:ext cx="4714908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369072"/>
          </a:xfrm>
        </p:spPr>
        <p:txBody>
          <a:bodyPr>
            <a:normAutofit/>
          </a:bodyPr>
          <a:lstStyle/>
          <a:p>
            <a:pPr marL="742950" indent="-742950" algn="l">
              <a:buFont typeface="Arial" pitchFamily="34" charset="0"/>
              <a:buChar char="•"/>
            </a:pPr>
            <a:r>
              <a:rPr lang="ru-RU" dirty="0" smtClean="0"/>
              <a:t> Кто-то из одноклассников нарочно толкнул вас и свалил с ног. Как вы поступите?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i="1" dirty="0" smtClean="0"/>
              <a:t>будете плакать</a:t>
            </a:r>
            <a:br>
              <a:rPr lang="ru-RU" i="1" dirty="0" smtClean="0"/>
            </a:br>
            <a:r>
              <a:rPr lang="ru-RU" i="1" dirty="0" smtClean="0"/>
              <a:t>2. ударите его</a:t>
            </a:r>
            <a:br>
              <a:rPr lang="ru-RU" i="1" dirty="0" smtClean="0"/>
            </a:br>
            <a:r>
              <a:rPr lang="ru-RU" i="1" dirty="0" smtClean="0"/>
              <a:t>3. сделаете ему замечание</a:t>
            </a:r>
            <a:br>
              <a:rPr lang="ru-RU" i="1" dirty="0" smtClean="0"/>
            </a:br>
            <a:r>
              <a:rPr lang="ru-RU" i="1" dirty="0" smtClean="0"/>
              <a:t>4. пожалуетесь учителю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6357982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Один из одноклассников смеётся над вашим другом. Как вы поступите?</a:t>
            </a:r>
            <a:br>
              <a:rPr lang="ru-RU" dirty="0" smtClean="0"/>
            </a:br>
            <a:r>
              <a:rPr lang="ru-RU" i="1" dirty="0" smtClean="0"/>
              <a:t>1. будете плакать</a:t>
            </a:r>
            <a:br>
              <a:rPr lang="ru-RU" i="1" dirty="0" smtClean="0"/>
            </a:br>
            <a:r>
              <a:rPr lang="ru-RU" i="1" dirty="0" smtClean="0"/>
              <a:t>2. пожмёте плечами</a:t>
            </a:r>
            <a:br>
              <a:rPr lang="ru-RU" i="1" dirty="0" smtClean="0"/>
            </a:br>
            <a:r>
              <a:rPr lang="ru-RU" i="1" dirty="0" smtClean="0"/>
              <a:t>3. будете смеяться над другом вместе с ним</a:t>
            </a:r>
            <a:br>
              <a:rPr lang="ru-RU" i="1" dirty="0" smtClean="0"/>
            </a:br>
            <a:r>
              <a:rPr lang="ru-RU" i="1" dirty="0" smtClean="0"/>
              <a:t>4. будете смеяться над обидчиком</a:t>
            </a:r>
            <a:br>
              <a:rPr lang="ru-RU" i="1" dirty="0" smtClean="0"/>
            </a:br>
            <a:r>
              <a:rPr lang="ru-RU" i="1" dirty="0" smtClean="0"/>
              <a:t>5. будете защищать товарища кулаками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1038" cy="6858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Вам не везёт: вы во второй раз проигрываете в шашки. Ваши действия?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1. будете плакать</a:t>
            </a:r>
            <a:br>
              <a:rPr lang="ru-RU" i="1" dirty="0" smtClean="0"/>
            </a:br>
            <a:r>
              <a:rPr lang="ru-RU" i="1" dirty="0" smtClean="0"/>
              <a:t>2. продолжите играть</a:t>
            </a:r>
            <a:br>
              <a:rPr lang="ru-RU" i="1" dirty="0" smtClean="0"/>
            </a:br>
            <a:r>
              <a:rPr lang="ru-RU" i="1" dirty="0" smtClean="0"/>
              <a:t>3. начнёте злиться</a:t>
            </a:r>
            <a:br>
              <a:rPr lang="ru-RU" i="1" dirty="0" smtClean="0"/>
            </a:br>
            <a:r>
              <a:rPr lang="ru-RU" i="1" dirty="0" smtClean="0"/>
              <a:t>4. ничего не скажите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6858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Приятель схватил вашу ручку без разрешения. Как вы поступите?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1. пожалуетесь учителю</a:t>
            </a:r>
            <a:br>
              <a:rPr lang="ru-RU" i="1" dirty="0" smtClean="0"/>
            </a:br>
            <a:r>
              <a:rPr lang="ru-RU" i="1" dirty="0" smtClean="0"/>
              <a:t>2. будете кричать</a:t>
            </a:r>
            <a:br>
              <a:rPr lang="ru-RU" i="1" dirty="0" smtClean="0"/>
            </a:br>
            <a:r>
              <a:rPr lang="ru-RU" i="1" dirty="0" smtClean="0"/>
              <a:t>3. попытаетесь отобрать её</a:t>
            </a:r>
            <a:br>
              <a:rPr lang="ru-RU" i="1" dirty="0" smtClean="0"/>
            </a:br>
            <a:r>
              <a:rPr lang="ru-RU" i="1" dirty="0" smtClean="0"/>
              <a:t>4. отлупите приятеля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Есть такие мальч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57188"/>
            <a:ext cx="5202575" cy="621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Украина: Примирение непримиримых - Форсайт центр barometer.kg -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61478"/>
            <a:ext cx="8143932" cy="551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сть такие мальч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8227"/>
            <a:ext cx="8215341" cy="679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учшие мотиваторы по рейтингу Позитивные мотива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413"/>
            <a:ext cx="9144000" cy="687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297634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Компромисс</a:t>
            </a:r>
            <a:r>
              <a:rPr lang="ru-RU" sz="8000" dirty="0" smtClean="0"/>
              <a:t> – согласие на основе взаимных уступок.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ображенная территория нашего детского сада - Для воспитателей детских садов - Маам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87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29763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Третейский суд </a:t>
            </a:r>
            <a:r>
              <a:rPr lang="ru-RU" sz="6000" dirty="0" smtClean="0"/>
              <a:t>– обращение к третьему лицу, авторитетному для обоих людей.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логи Porti.ru &quot; Сообщество &quot;Smart - журнал для умных людей!&quot;, страница 1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остигаю цели маленькими шагами, с улыбкой. Наведи порядок и жди перемен - страница 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Обои на рабочий стол Дети Ребенок Чадо 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428625"/>
            <a:ext cx="861539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1-tub-ru.yandex.net/i?id=51c47852341749a72a55b0ec130527fb-5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71436"/>
            <a:ext cx="9144000" cy="69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лужба извинений - психологическая служба примирения и извинений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3495061"/>
            <a:ext cx="4500561" cy="33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46" cy="3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ЛОГ УЧИТЕЛЯ НАЧАЛЬНЫХ КЛАССОВ ГОРОДЕЦКОЙ ЕВГЕНИИ ГЕННАДЬЕВНЫ МБОУ СОШ 51 г.Брянска: Октябрь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viding effective supervision - Child Sponsorship &amp; Welfare Develop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94" y="642918"/>
            <a:ext cx="8263344" cy="550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ликий волшебник создаёт мир во всём мире. Современная притча Онлайн ТВ - смотреть бесплатно на интернет канале Ро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513"/>
            <a:ext cx="785818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01188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Конфликт – это столкновение противоположных интересов, взглядов, стремлений.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 одном дых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новичок изображений, стоковых фотографий и иллюстраций Big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1038" cy="62865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Доброта – это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C000"/>
                </a:solidFill>
              </a:rPr>
              <a:t>чуткость,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отзывчивость, </a:t>
            </a:r>
            <a:r>
              <a:rPr lang="ru-RU" sz="4800" dirty="0" smtClean="0">
                <a:solidFill>
                  <a:srgbClr val="00B050"/>
                </a:solidFill>
              </a:rPr>
              <a:t>душевное расположение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 к людям,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B0F0"/>
                </a:solidFill>
              </a:rPr>
              <a:t>стремление делать добро другим</a:t>
            </a:r>
            <a:r>
              <a:rPr lang="ru-RU" sz="4800" dirty="0" smtClean="0">
                <a:solidFill>
                  <a:srgbClr val="0070C0"/>
                </a:solidFill>
              </a:rPr>
              <a:t>, деликатность по отношению к другому человеку.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642942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Деликатный человек – вежливый мягкий в обращении.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FF00"/>
                </a:solidFill>
              </a:rPr>
              <a:t>Отзывчивый – легко отзывающийся на чужие нужды, готовый помочь.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C000"/>
                </a:solidFill>
              </a:rPr>
              <a:t>Чуткий – отзывчивый, сочувствующий другим людям.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115</Words>
  <Application>Microsoft Office PowerPoint</Application>
  <PresentationFormat>Экран (4:3)</PresentationFormat>
  <Paragraphs>12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Основные законы бесконфликтного существования </vt:lpstr>
      <vt:lpstr>«Я отличаюсь от других людей тем, что я …»</vt:lpstr>
      <vt:lpstr>Слайд 3</vt:lpstr>
      <vt:lpstr>Слайд 4</vt:lpstr>
      <vt:lpstr>Конфликт – это столкновение противоположных интересов, взглядов, стремлений.</vt:lpstr>
      <vt:lpstr>Слайд 6</vt:lpstr>
      <vt:lpstr>Слайд 7</vt:lpstr>
      <vt:lpstr>Доброта – это  чуткость, отзывчивость, душевное расположение  к людям,  стремление делать добро другим, деликатность по отношению к другому человеку.</vt:lpstr>
      <vt:lpstr>Деликатный человек – вежливый мягкий в обращении. Отзывчивый – легко отзывающийся на чужие нужды, готовый помочь. Чуткий – отзывчивый, сочувствующий другим людям.</vt:lpstr>
      <vt:lpstr>Зло –  это всё плохое, вредное:  грубость,  жадность,  ненависть равнодушие.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Кто-то из одноклассников нарочно толкнул вас и свалил с ног. Как вы поступите?  1. будете плакать 2. ударите его 3. сделаете ему замечание 4. пожалуетесь учителю </vt:lpstr>
      <vt:lpstr> Один из одноклассников смеётся над вашим другом. Как вы поступите? 1. будете плакать 2. пожмёте плечами 3. будете смеяться над другом вместе с ним 4. будете смеяться над обидчиком 5. будете защищать товарища кулаками</vt:lpstr>
      <vt:lpstr>Вам не везёт: вы во второй раз проигрываете в шашки. Ваши действия?  1. будете плакать 2. продолжите играть 3. начнёте злиться 4. ничего не скажите</vt:lpstr>
      <vt:lpstr>Приятель схватил вашу ручку без разрешения. Как вы поступите?  1. пожалуетесь учителю 2. будете кричать 3. попытаетесь отобрать её 4. отлупите приятеля</vt:lpstr>
      <vt:lpstr>Слайд 27</vt:lpstr>
      <vt:lpstr>Слайд 28</vt:lpstr>
      <vt:lpstr>Слайд 29</vt:lpstr>
      <vt:lpstr>Компромисс – согласие на основе взаимных уступок.</vt:lpstr>
      <vt:lpstr>Слайд 31</vt:lpstr>
      <vt:lpstr>Третейский суд – обращение к третьему лицу, авторитетному для обоих людей.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Chirkina</dc:creator>
  <cp:lastModifiedBy>Windows User</cp:lastModifiedBy>
  <cp:revision>41</cp:revision>
  <dcterms:created xsi:type="dcterms:W3CDTF">2015-02-16T08:52:29Z</dcterms:created>
  <dcterms:modified xsi:type="dcterms:W3CDTF">2015-03-16T16:28:22Z</dcterms:modified>
</cp:coreProperties>
</file>