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0" r:id="rId4"/>
    <p:sldId id="264" r:id="rId5"/>
    <p:sldId id="265" r:id="rId6"/>
    <p:sldId id="257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610" autoAdjust="0"/>
  </p:normalViewPr>
  <p:slideViewPr>
    <p:cSldViewPr>
      <p:cViewPr varScale="1">
        <p:scale>
          <a:sx n="76" d="100"/>
          <a:sy n="76" d="100"/>
        </p:scale>
        <p:origin x="-3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9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B86EA-4B09-4AD2-ACC2-6351F9AD92F8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EFB95-7C70-4BF7-A44B-2EC5452FA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9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D198E-C1BF-4158-A9D2-78BC80FEE42C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64AF1-521F-4717-ABC6-85BF17D41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9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64AF1-521F-4717-ABC6-85BF17D415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7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4462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016" y="1052736"/>
            <a:ext cx="8856984" cy="256490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Georgia" pitchFamily="18" charset="0"/>
              </a:rPr>
              <a:t>Что мы можем сделать, чтобы воздух стал чище?</a:t>
            </a:r>
            <a:endParaRPr lang="ru-RU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1"/>
                </a:solidFill>
                <a:latin typeface="Georgia" pitchFamily="18" charset="0"/>
              </a:rPr>
              <a:t>Посади </a:t>
            </a:r>
            <a:r>
              <a:rPr lang="uk-UA" sz="5400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uk-UA" sz="5400" dirty="0" smtClean="0">
                <a:solidFill>
                  <a:schemeClr val="bg1"/>
                </a:solidFill>
                <a:latin typeface="Georgia" pitchFamily="18" charset="0"/>
              </a:rPr>
              <a:t>дерево</a:t>
            </a:r>
            <a:endParaRPr lang="ru-RU" sz="5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95670"/>
            <a:ext cx="753491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Georgia" pitchFamily="18" charset="0"/>
              </a:rPr>
              <a:t>б</a:t>
            </a:r>
            <a:r>
              <a:rPr lang="uk-UA" sz="4800" dirty="0" smtClean="0">
                <a:solidFill>
                  <a:schemeClr val="bg1"/>
                </a:solidFill>
                <a:latin typeface="Georgia" pitchFamily="18" charset="0"/>
              </a:rPr>
              <a:t>ереги </a:t>
            </a:r>
            <a:r>
              <a:rPr lang="uk-UA" sz="4800" dirty="0" err="1" smtClean="0">
                <a:solidFill>
                  <a:schemeClr val="bg1"/>
                </a:solidFill>
                <a:latin typeface="Georgia" pitchFamily="18" charset="0"/>
              </a:rPr>
              <a:t>растения</a:t>
            </a:r>
            <a:endParaRPr lang="ru-RU" sz="48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3031"/>
            <a:ext cx="8162222" cy="5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5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44616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вытирать  пыль</a:t>
            </a:r>
            <a:endParaRPr lang="ru-RU" sz="5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446"/>
            <a:ext cx="7992888" cy="5310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61" y="172007"/>
            <a:ext cx="3727327" cy="26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-21771"/>
            <a:ext cx="4824536" cy="1143000"/>
          </a:xfrm>
        </p:spPr>
        <p:txBody>
          <a:bodyPr>
            <a:normAutofit/>
          </a:bodyPr>
          <a:lstStyle/>
          <a:p>
            <a:r>
              <a:rPr lang="ru-RU" sz="5500" dirty="0" smtClean="0">
                <a:solidFill>
                  <a:schemeClr val="bg1"/>
                </a:solidFill>
                <a:latin typeface="Georgia" pitchFamily="18" charset="0"/>
              </a:rPr>
              <a:t>мыть полы</a:t>
            </a:r>
            <a:endParaRPr lang="ru-RU" sz="55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206" y="-11495"/>
            <a:ext cx="8229600" cy="92021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мусор кидать в урну</a:t>
            </a:r>
            <a:endParaRPr lang="ru-RU" sz="5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38651"/>
            <a:ext cx="5976664" cy="591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8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6" y="0"/>
            <a:ext cx="9209384" cy="1143000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chemeClr val="bg1"/>
                </a:solidFill>
                <a:latin typeface="Georgia" pitchFamily="18" charset="0"/>
              </a:rPr>
              <a:t>Разжигай костры в специально отведенном месте</a:t>
            </a:r>
            <a:endParaRPr lang="ru-RU" sz="35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32040" y="1052736"/>
            <a:ext cx="3863280" cy="165618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отдохнувши потуши!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36" y="2380370"/>
            <a:ext cx="5976664" cy="4467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" y="1240295"/>
            <a:ext cx="476956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7" y="692696"/>
            <a:ext cx="7272808" cy="60433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33456" cy="2266595"/>
          </a:xfrm>
        </p:spPr>
        <p:txBody>
          <a:bodyPr>
            <a:noAutofit/>
          </a:bodyPr>
          <a:lstStyle/>
          <a:p>
            <a:pPr algn="r"/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и дыши чистым воздухом</a:t>
            </a:r>
            <a:r>
              <a:rPr lang="uk-UA" sz="5400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uk-UA" sz="5400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sz="5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4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284</TotalTime>
  <Words>36</Words>
  <Application>Microsoft Office PowerPoint</Application>
  <PresentationFormat>Экран (4:3)</PresentationFormat>
  <Paragraphs>10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Что мы можем сделать, чтобы воздух стал чище?</vt:lpstr>
      <vt:lpstr>Посади  дерево</vt:lpstr>
      <vt:lpstr>береги растения</vt:lpstr>
      <vt:lpstr>вытирать  пыль</vt:lpstr>
      <vt:lpstr>мыть полы</vt:lpstr>
      <vt:lpstr>мусор кидать в урну</vt:lpstr>
      <vt:lpstr>Разжигай костры в специально отведенном месте</vt:lpstr>
      <vt:lpstr>и дыши чистым воздухом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 ми можемо зробити, щоб повітря стало чистіше?</dc:title>
  <dc:creator>NATA</dc:creator>
  <cp:lastModifiedBy>NATA</cp:lastModifiedBy>
  <cp:revision>21</cp:revision>
  <dcterms:created xsi:type="dcterms:W3CDTF">2013-01-11T19:37:19Z</dcterms:created>
  <dcterms:modified xsi:type="dcterms:W3CDTF">2015-11-04T16:42:45Z</dcterms:modified>
</cp:coreProperties>
</file>