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59" r:id="rId4"/>
    <p:sldId id="264" r:id="rId5"/>
    <p:sldId id="265" r:id="rId6"/>
    <p:sldId id="256" r:id="rId7"/>
    <p:sldId id="271" r:id="rId8"/>
    <p:sldId id="257" r:id="rId9"/>
    <p:sldId id="262" r:id="rId10"/>
    <p:sldId id="258" r:id="rId11"/>
    <p:sldId id="261" r:id="rId12"/>
    <p:sldId id="267" r:id="rId13"/>
    <p:sldId id="263" r:id="rId14"/>
    <p:sldId id="269" r:id="rId15"/>
    <p:sldId id="270" r:id="rId16"/>
    <p:sldId id="266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B576D-7890-480A-BA4D-259F48283FCA}" type="datetimeFigureOut">
              <a:rPr lang="ru-RU" smtClean="0"/>
              <a:pPr/>
              <a:t>30.03.2011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74BA3-3638-48C1-BC82-8A58F2D648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Киев</a:t>
            </a:r>
            <a:endParaRPr lang="ru-RU" sz="3600" dirty="0"/>
          </a:p>
        </p:txBody>
      </p:sp>
      <p:pic>
        <p:nvPicPr>
          <p:cNvPr id="13314" name="Picture 2" descr="C:\Users\admin\Documents\a13f4b9f1ba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Наконечники стрел</a:t>
            </a:r>
            <a:endParaRPr lang="ru-RU" sz="3600" dirty="0"/>
          </a:p>
        </p:txBody>
      </p:sp>
      <p:pic>
        <p:nvPicPr>
          <p:cNvPr id="3074" name="Picture 2" descr="C:\Users\admin\Documents\1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980728"/>
            <a:ext cx="6408712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Русские богатыри</a:t>
            </a:r>
            <a:endParaRPr lang="ru-RU" sz="3600" dirty="0"/>
          </a:p>
        </p:txBody>
      </p:sp>
      <p:pic>
        <p:nvPicPr>
          <p:cNvPr id="6146" name="Picture 2" descr="C:\Users\admin\Documents\7147a09a76b2a318b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3568" y="1052736"/>
            <a:ext cx="8064896" cy="5544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Европейские рыцари</a:t>
            </a:r>
            <a:endParaRPr lang="ru-RU" sz="3600" dirty="0"/>
          </a:p>
        </p:txBody>
      </p:sp>
      <p:pic>
        <p:nvPicPr>
          <p:cNvPr id="12290" name="Picture 2" descr="C:\Users\admin\Documents\1247075196_1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908720"/>
            <a:ext cx="8136903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617869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Александр</a:t>
            </a:r>
            <a:br>
              <a:rPr lang="ru-RU" sz="3600" dirty="0" smtClean="0"/>
            </a:br>
            <a:r>
              <a:rPr lang="ru-RU" sz="3600" dirty="0" smtClean="0"/>
              <a:t>Ярославович</a:t>
            </a:r>
            <a:br>
              <a:rPr lang="ru-RU" sz="3600" dirty="0" smtClean="0"/>
            </a:br>
            <a:r>
              <a:rPr lang="ru-RU" sz="3600" dirty="0" smtClean="0"/>
              <a:t>(Невский)</a:t>
            </a:r>
            <a:endParaRPr lang="ru-RU" sz="3600" dirty="0"/>
          </a:p>
        </p:txBody>
      </p:sp>
      <p:pic>
        <p:nvPicPr>
          <p:cNvPr id="8194" name="Picture 2" descr="C:\Users\admin\Documents\30222.p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391435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6178698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Пелгусий</a:t>
            </a:r>
            <a:r>
              <a:rPr lang="ru-RU" sz="3600" dirty="0" smtClean="0"/>
              <a:t> едет к войску </a:t>
            </a:r>
            <a:br>
              <a:rPr lang="ru-RU" sz="3600" dirty="0" smtClean="0"/>
            </a:br>
            <a:r>
              <a:rPr lang="ru-RU" sz="3600" dirty="0" smtClean="0"/>
              <a:t>Александра </a:t>
            </a:r>
            <a:br>
              <a:rPr lang="ru-RU" sz="3600" dirty="0" smtClean="0"/>
            </a:br>
            <a:r>
              <a:rPr lang="ru-RU" sz="3600" dirty="0" smtClean="0"/>
              <a:t>Невского</a:t>
            </a:r>
            <a:endParaRPr lang="ru-RU" sz="3600" dirty="0"/>
          </a:p>
        </p:txBody>
      </p:sp>
      <p:pic>
        <p:nvPicPr>
          <p:cNvPr id="14338" name="Picture 2" descr="C:\Users\admin\Documents\alexander_nevskiy1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685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5362" name="Picture 2" descr="C:\Users\admin\Documents\attach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36496" cy="652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3600" dirty="0" smtClean="0"/>
              <a:t>Чудское озеро</a:t>
            </a:r>
            <a:endParaRPr lang="ru-RU" sz="3600" dirty="0"/>
          </a:p>
        </p:txBody>
      </p:sp>
      <p:pic>
        <p:nvPicPr>
          <p:cNvPr id="11266" name="Picture 2" descr="C:\Users\admin\Documents\227017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836712"/>
            <a:ext cx="8712968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3600" dirty="0" smtClean="0"/>
              <a:t>Ледовое побоище</a:t>
            </a:r>
            <a:endParaRPr lang="ru-RU" sz="3600" dirty="0"/>
          </a:p>
        </p:txBody>
      </p:sp>
      <p:pic>
        <p:nvPicPr>
          <p:cNvPr id="16386" name="Picture 2" descr="C:\Users\admin\Documents\hohmodrom_Ledovoe%20poboishee_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9036496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2962672" cy="596267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«Кто с мечом к нам придет, от меча и погибнет!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На том стояла и стоять будет Земля Русская!»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8434" name="Picture 2" descr="C:\Users\admin\Documents\nevski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5576168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Великий Новгород</a:t>
            </a:r>
            <a:endParaRPr lang="ru-RU" sz="3600" dirty="0"/>
          </a:p>
        </p:txBody>
      </p:sp>
      <p:pic>
        <p:nvPicPr>
          <p:cNvPr id="5122" name="Picture 2" descr="C:\Users\admin\Documents\124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8568952" cy="5328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Изборск</a:t>
            </a:r>
            <a:endParaRPr lang="ru-RU" sz="3600" dirty="0"/>
          </a:p>
        </p:txBody>
      </p:sp>
      <p:pic>
        <p:nvPicPr>
          <p:cNvPr id="4098" name="Picture 2" descr="C:\Users\admin\Documents\09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124744"/>
            <a:ext cx="8424935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581865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Владимир</a:t>
            </a:r>
            <a:br>
              <a:rPr lang="ru-RU" sz="3600" dirty="0" smtClean="0"/>
            </a:br>
            <a:r>
              <a:rPr lang="ru-RU" sz="3600" dirty="0" smtClean="0"/>
              <a:t>    </a:t>
            </a:r>
            <a:r>
              <a:rPr lang="ru-RU" sz="3600" dirty="0" err="1" smtClean="0"/>
              <a:t>Святосла-вович</a:t>
            </a:r>
            <a:endParaRPr lang="ru-RU" sz="3600" dirty="0"/>
          </a:p>
        </p:txBody>
      </p:sp>
      <p:pic>
        <p:nvPicPr>
          <p:cNvPr id="9218" name="Picture 2" descr="C:\Users\admin\Documents\26910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766568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Переяславль</a:t>
            </a:r>
            <a:endParaRPr lang="ru-RU" sz="3600" dirty="0"/>
          </a:p>
        </p:txBody>
      </p:sp>
      <p:pic>
        <p:nvPicPr>
          <p:cNvPr id="10242" name="Picture 2" descr="C:\Users\admin\Documents\396170_w640_h640_831ft1882720big1243958056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8064896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Белгород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cuments\0_95ed_10d836b0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620000" cy="4714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ocuments\белгоро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89392" cy="2908920"/>
          </a:xfrm>
          <a:prstGeom prst="rect">
            <a:avLst/>
          </a:prstGeom>
          <a:noFill/>
        </p:spPr>
      </p:pic>
      <p:pic>
        <p:nvPicPr>
          <p:cNvPr id="17411" name="Picture 3" descr="C:\Users\admin\Documents\великий новгоро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4128" y="0"/>
            <a:ext cx="4489872" cy="2852936"/>
          </a:xfrm>
          <a:prstGeom prst="rect">
            <a:avLst/>
          </a:prstGeom>
          <a:noFill/>
        </p:spPr>
      </p:pic>
      <p:pic>
        <p:nvPicPr>
          <p:cNvPr id="17413" name="Picture 5" descr="C:\Users\admin\Documents\кие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128120" cy="3175620"/>
          </a:xfrm>
          <a:prstGeom prst="rect">
            <a:avLst/>
          </a:prstGeom>
          <a:noFill/>
        </p:spPr>
      </p:pic>
      <p:pic>
        <p:nvPicPr>
          <p:cNvPr id="17414" name="Picture 6" descr="C:\Users\admin\Documents\переяслав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429000"/>
            <a:ext cx="4293890" cy="2979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2890664" cy="596267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Сигнальные башни</a:t>
            </a:r>
            <a:endParaRPr lang="ru-RU" sz="3200" dirty="0"/>
          </a:p>
        </p:txBody>
      </p:sp>
      <p:pic>
        <p:nvPicPr>
          <p:cNvPr id="2050" name="Picture 2" descr="C:\Users\admin\Documents\0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Степняки-кочевники</a:t>
            </a:r>
            <a:endParaRPr lang="ru-RU" sz="3600" dirty="0"/>
          </a:p>
        </p:txBody>
      </p:sp>
      <p:pic>
        <p:nvPicPr>
          <p:cNvPr id="7170" name="Picture 2" descr="C:\Users\admin\Documents\021010_Tatar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38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Киев</vt:lpstr>
      <vt:lpstr>Великий Новгород</vt:lpstr>
      <vt:lpstr>Изборск</vt:lpstr>
      <vt:lpstr>Владимир     Святосла-вович</vt:lpstr>
      <vt:lpstr>Переяславль</vt:lpstr>
      <vt:lpstr>Белгород</vt:lpstr>
      <vt:lpstr>Слайд 7</vt:lpstr>
      <vt:lpstr>Сигнальные башни</vt:lpstr>
      <vt:lpstr>Степняки-кочевники</vt:lpstr>
      <vt:lpstr>Наконечники стрел</vt:lpstr>
      <vt:lpstr>Русские богатыри</vt:lpstr>
      <vt:lpstr>Европейские рыцари</vt:lpstr>
      <vt:lpstr>Александр Ярославович (Невский)</vt:lpstr>
      <vt:lpstr>Пелгусий едет к войску  Александра  Невского</vt:lpstr>
      <vt:lpstr>Слайд 15</vt:lpstr>
      <vt:lpstr>Чудское озеро</vt:lpstr>
      <vt:lpstr>Ледовое побоище</vt:lpstr>
      <vt:lpstr>«Кто с мечом к нам придет, от меча и погибнет! На том стояла и стоять будет Земля Русская!»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2011-03-30T19:12:06Z</dcterms:created>
  <dcterms:modified xsi:type="dcterms:W3CDTF">2011-03-30T19:52:33Z</dcterms:modified>
</cp:coreProperties>
</file>