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3" r:id="rId21"/>
    <p:sldId id="274" r:id="rId22"/>
    <p:sldId id="278" r:id="rId23"/>
    <p:sldId id="275" r:id="rId24"/>
    <p:sldId id="277" r:id="rId25"/>
    <p:sldId id="279" r:id="rId26"/>
    <p:sldId id="285" r:id="rId27"/>
    <p:sldId id="282" r:id="rId28"/>
    <p:sldId id="283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5984" y="5143512"/>
            <a:ext cx="6400816" cy="1181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выполнена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Коротковой Верой Ивановной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учителем  начальных классов МАОУ СОШ № 1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г.Боровичи Новгородской области.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71480"/>
            <a:ext cx="80010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Классный час на тему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«Культура общения.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Речевое поведение ».</a:t>
            </a:r>
            <a:b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класс.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Жесты – «сигнальная связь» человечества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Их язык один из самых древних языков в истории</a:t>
            </a:r>
          </a:p>
          <a:p>
            <a:pPr>
              <a:buNone/>
            </a:pPr>
            <a:r>
              <a:rPr lang="ru-RU" b="1" dirty="0" smtClean="0"/>
              <a:t>Две тысячи лет назад Марк Туллий Цицерон учил ораторов правильно жестикулировать. Самый древний словарь жестов, судя по всему, принадлежал римскому ритору </a:t>
            </a:r>
            <a:r>
              <a:rPr lang="ru-RU" b="1" dirty="0" err="1" smtClean="0"/>
              <a:t>Квинтилиону</a:t>
            </a:r>
            <a:r>
              <a:rPr lang="ru-RU" b="1" dirty="0" smtClean="0"/>
              <a:t>, жившему в I веке до н. э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 используют для общения люди, лишенные  слуха?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различных положений  рук, головы для передачи мыслей- это язык жестов.  Вы этот язык можете увидеть  в телепрограммах с переводом для людей, у которых есть проблемы со слухом. Называется он </a:t>
            </a:r>
            <a:r>
              <a:rPr lang="ru-RU" dirty="0" err="1" smtClean="0"/>
              <a:t>сурдоперевод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изобрел язык глухонемых?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До XIV века глухонемые люди (неспособные слышать и говорить) жестоко преследовались. Их считали </a:t>
            </a:r>
            <a:r>
              <a:rPr lang="ru-RU" dirty="0" err="1" smtClean="0"/>
              <a:t>идиотами</a:t>
            </a:r>
            <a:r>
              <a:rPr lang="ru-RU" dirty="0" smtClean="0"/>
              <a:t>, умственно отсталыми и помещали в приюты или даже убивали.</a:t>
            </a:r>
          </a:p>
          <a:p>
            <a:r>
              <a:rPr lang="ru-RU" dirty="0" smtClean="0"/>
              <a:t>У итальянского доктора </a:t>
            </a:r>
            <a:r>
              <a:rPr lang="ru-RU" dirty="0" err="1" smtClean="0"/>
              <a:t>Жеромино</a:t>
            </a:r>
            <a:r>
              <a:rPr lang="ru-RU" dirty="0" smtClean="0"/>
              <a:t> </a:t>
            </a:r>
            <a:r>
              <a:rPr lang="ru-RU" dirty="0" err="1" smtClean="0"/>
              <a:t>Кардано</a:t>
            </a:r>
            <a:r>
              <a:rPr lang="ru-RU" dirty="0" smtClean="0"/>
              <a:t> возникла идея обучить глухонемых письменности.</a:t>
            </a:r>
          </a:p>
          <a:p>
            <a:r>
              <a:rPr lang="ru-RU" dirty="0" smtClean="0"/>
              <a:t>Это должна была быть комбинация символов, обозначавших понятия и предметы.</a:t>
            </a:r>
          </a:p>
          <a:p>
            <a:r>
              <a:rPr lang="ru-RU" dirty="0" smtClean="0"/>
              <a:t>В XVII веке француз Шарль де Лепи создал язык знаков. Это была система условных жестов рук и пальцев, позволявшая передавать мысль. Тогда же был придуман и </a:t>
            </a:r>
            <a:r>
              <a:rPr lang="ru-RU" dirty="0" err="1" smtClean="0"/>
              <a:t>пальцевый</a:t>
            </a:r>
            <a:r>
              <a:rPr lang="ru-RU" dirty="0" smtClean="0"/>
              <a:t> алфавит, который очень походил на современный.</a:t>
            </a:r>
          </a:p>
          <a:p>
            <a:r>
              <a:rPr lang="ru-RU" dirty="0" smtClean="0"/>
              <a:t>Почти 85 лет назад это был единственный способ общения глухонемых — знаки, выражение лица и </a:t>
            </a:r>
            <a:r>
              <a:rPr lang="ru-RU" dirty="0" err="1" smtClean="0"/>
              <a:t>пальцевый</a:t>
            </a:r>
            <a:r>
              <a:rPr lang="ru-RU" dirty="0" smtClean="0"/>
              <a:t> алфавит. Некоторые из них могли общаться со скоростью 130 слов в минуту.</a:t>
            </a:r>
          </a:p>
          <a:p>
            <a:r>
              <a:rPr lang="ru-RU" dirty="0" smtClean="0"/>
              <a:t>Но многие педагоги, работающие с глухонемыми, начали критиковать язык жестов и пальцев. Они считают, что это изолирует глухонемых от общения с нормальными людьми.</a:t>
            </a:r>
          </a:p>
          <a:p>
            <a:r>
              <a:rPr lang="ru-RU" dirty="0" smtClean="0"/>
              <a:t>В наши дни глухонемые и плохо слышащие учатся понимать, что сказано, наблюдая за движением губ говорящего. Они также учатся говорить сами, глядя на губы и другие органы, участвующие в речи, и повторяя их движения.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Познакомимся с жестами</a:t>
            </a:r>
            <a:endParaRPr lang="ru-RU" dirty="0"/>
          </a:p>
        </p:txBody>
      </p:sp>
      <p:pic>
        <p:nvPicPr>
          <p:cNvPr id="4" name="Содержимое 3" descr="http://www.aif.ru/application/public/photo/repository/7e3c3bc52a0a011ea1a798e5a4916df5_big.jpg?16175088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3786214" cy="546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aif.ru/application/public/photo/repository/e9685a5c72deb1812e11bbd82d5e782b_big.jpg?8523944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823894"/>
            <a:ext cx="3571900" cy="5635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aif.ru/application/public/photo/repository/69db9a79236d3f4665911534dca94368_big.jpg?89589788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714776" cy="596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www.aif.ru/application/public/photo/repository/abdfa0ea3294b74a13f27698d8d342c0_big.jpg?6031939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28"/>
            <a:ext cx="4286250" cy="611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Отметим, что глухой или слабослышащий человек, скорее всего, поймёт, что именно вы хотите ему сказать и без языка жестов, потому что в большинстве своём они очень хорошо читают по губам.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tatic1.repo.aif.ru/1/fa/249259/85c39cf7a9c4668736d4bfeaf4958e6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05819"/>
            <a:ext cx="7048528" cy="432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85728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жесты стали международными- они понятны представителям разных культур. Но некоторые  жесты одного народа могут быть непонятны другим народам. Вспомним жест прощания . Латиноамериканец принял бы этот жест как жест приглашения в гости.</a:t>
            </a:r>
            <a:endParaRPr lang="ru-RU" dirty="0"/>
          </a:p>
        </p:txBody>
      </p:sp>
      <p:pic>
        <p:nvPicPr>
          <p:cNvPr id="7" name="Содержимое 6" descr="http://i2.otzovik.com/2010/12/34805/img/477292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1624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hotoshare.ru/data/63/63070/1/5li9a5-yj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496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04088"/>
            <a:ext cx="614366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img-fotki.yandex.ru/get/5901/gogouua.41/0_57da3_82ace8c6_X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3" y="357167"/>
            <a:ext cx="6643734" cy="596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как здороваются жестами в разных странах картин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439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volna.org/wp-content/uploads/2014/11/kak_privietstvuiut_drugh_drugha_liudi_v_raznykh_stranakh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173536" cy="6113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Вооружить учащихся умениями и привычками, которые облегчают установление контактов, сохраняют естественность в общении людей, помогают в создании атмосферы доверия.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Воспитывать культуру поведения.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Расширять кругозор учащихся.</a:t>
            </a:r>
          </a:p>
          <a:p>
            <a:pPr marL="457200" indent="-45720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Оборудование:   Презентация , карточки для практической части.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encrypted-tbn1.gstatic.com/images?q=tbn:ANd9GcTQQgRNtzr1dcxg2tbGvUV3ArEZmxODl-4mG2ErWtM6yTPkGsovH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3582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wpt.ru/uploads/presentation_screenshots/90b0adcf5c259cb14df2b7633898f9b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ages.myshared.ru/93945/slide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Бывают в жизни моменты, когда без жестов не обойтись. Например, две футбольные или хоккейные команды  из разных стран не  поймут друг друга и судей, так как говорят они на разных языках. Поэтому существует свой спортивный язык  жестов.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Жесты судей в футбол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14409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14744" y="1928802"/>
            <a:ext cx="50006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1. Гол забит неправильно.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Назначенный удар произвести разрешается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Гол, мяч на центр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Время первой половины матча или всей игры истекло</a:t>
            </a:r>
          </a:p>
          <a:p>
            <a:pPr fontAlgn="base"/>
            <a:r>
              <a:rPr lang="ru-RU" dirty="0" smtClean="0"/>
              <a:t>5. Нарушения нет, продолжать игру</a:t>
            </a:r>
          </a:p>
          <a:p>
            <a:pPr fontAlgn="base"/>
            <a:r>
              <a:rPr lang="ru-RU" dirty="0" smtClean="0"/>
              <a:t>6. Свободный удар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время международных встреч </a:t>
            </a:r>
            <a:r>
              <a:rPr lang="ru-RU" b="1" dirty="0" smtClean="0"/>
              <a:t>жесты судей в футболе</a:t>
            </a:r>
            <a:r>
              <a:rPr lang="ru-RU" dirty="0" smtClean="0"/>
              <a:t> помогают объясниться с футболистами, если они не знают общего языка. Во всех случаях жесты, которыми пользуется судья, должны быть четкими и понятными для игроков.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водой  работают водолазы. Как им понять друг друга? Существует профессиональный язык жестов у водолазов. И людей, работающих под водой.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korabley.net/_nw/16/9883266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72560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жесты, которые не приняты в обществе..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Жесты-паразиты, как и слова-паразиты, крайне нежелательно использовать в общении: крутить пуговицы, хватать за рукав, поправлять одежду, переминаться с ноги на ногу и т. п. Вообще жесты должны быть органичными, сдержанными, без резких широких взмахов и острых углов. Предпочтительны округлые «сигналы» и лаконичная жестикуляция. Противная программа действий выдает нервного, </a:t>
            </a:r>
            <a:r>
              <a:rPr lang="ru-RU" dirty="0" err="1" smtClean="0"/>
              <a:t>закомплексованного</a:t>
            </a:r>
            <a:r>
              <a:rPr lang="ru-RU" dirty="0" smtClean="0"/>
              <a:t> человека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Культурными нормами социума определяется также сила и частота жестикуляций. Английский психолог Майкл </a:t>
            </a:r>
            <a:r>
              <a:rPr lang="ru-RU" dirty="0" err="1" smtClean="0"/>
              <a:t>Арчил</a:t>
            </a:r>
            <a:r>
              <a:rPr lang="ru-RU" dirty="0" smtClean="0"/>
              <a:t>, изучавший язык жестов во время кругосветного путешествия, установил: в течение часового разговора финн прибегает к жестикуляции в среднем один раз, итальянец – 80, француз – 120, а мексиканец –180 раз!.. Русские отличаются относительной сдержанностью – используют примерно 40 жестов в час. Язык французов и латиноамериканцев наиболее экспрессивен, причем «сигналят» они обеими руками.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Существует еще один язык- это язык мимики. Ему мы учимся еще в раннем детстве, когда малышами определяем мимику взрослого и определяем по ней отношение к себе.  Мать улыбнулась- и малыш в ответ. Мама рассердилась- и малыш реагирует.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plants-dent.ru/wp-content/uploads/%D0%9C%D0%B0%D0%BC%D0%B0-%D0%B8-%D0%BC%D0%B0%D0%BB%D1%8B%D1%88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385765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xn--80aa8abb.net/wp-content/uploads/2015/03/mama-i-rebenok3-700x4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463471"/>
            <a:ext cx="5357818" cy="289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Однажды философ </a:t>
            </a:r>
            <a:r>
              <a:rPr lang="ru-RU" dirty="0" err="1" smtClean="0"/>
              <a:t>Ксанф</a:t>
            </a:r>
            <a:r>
              <a:rPr lang="ru-RU" dirty="0" smtClean="0"/>
              <a:t>, рабом которого был Эзоп, пригласил гостей и попросил Эзопа приготовить обед: в первый день самый плохой, во второй день – самый лучший.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первый день на первое, на второе и третье Эзоп приготовил язык.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Почему ты подаёшь одни языки? – спросили Эзопа.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Мне приказали приготовить самый худший обед, а что может быть хуже языка? Только потому, что есть язык, мы огорчаем друг друга, бранимся, лжём, обманываем, хитрим и ссоримся. Язык делает людей врагами, разрушает города, даже целые государства. Он вносит в нашу жизнь горе и зло. Может ли быть что-нибудь хуже языка?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второй день Эзоп снова подал языки. Хозяин и гости изумились.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Мне велели приготовить самый лучший обед, – пояснил Эзоп, – а что для философа может быть лучше языка! При помощи языка мы изучаем науки и получаем знания, решаем различные вопросы, просим, приветствуем, миримся, даём, получаем, выполняем просьбы, вдохновляем друг друга. При помощи языка строятся города, развивается культура. Думаю, что нет ничего лучше языка.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pritcha ezopa o yazik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4143404" cy="18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чем смысл легенды?</a:t>
            </a:r>
          </a:p>
          <a:p>
            <a:r>
              <a:rPr lang="ru-RU" dirty="0" smtClean="0"/>
              <a:t>Как вы поняли, почему язык можно назвать другом и врагом.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Давайте сформулируем правила речевого поведения.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замечательно, что люди научились пользоваться речью! Благодаря речи мы находимся в постоянном  общении друг с другом. Наше хорошее настроение во многом зависит от доброго взгляда и слов собеседника.   И наоборот, небрежно оброненное , злое слово больно нас ранит.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разговор двух людей картин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Картинки по запросу разговор двух людей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разговор двух людей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разговор двух людей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разговор двух людей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www.stroimsvoimi-rukami.ru/remont_kvartir/kak_sdelat_remont_kvartiry_deshevo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786190"/>
            <a:ext cx="485775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Формулирование правил речевого поведения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Говорящий должен:</a:t>
            </a:r>
          </a:p>
          <a:p>
            <a:r>
              <a:rPr lang="ru-RU" dirty="0" smtClean="0"/>
              <a:t>• говорить спокойно;</a:t>
            </a:r>
          </a:p>
          <a:p>
            <a:r>
              <a:rPr lang="ru-RU" dirty="0" smtClean="0"/>
              <a:t>• смотреть доброжелательно;</a:t>
            </a:r>
          </a:p>
          <a:p>
            <a:r>
              <a:rPr lang="ru-RU" dirty="0" smtClean="0"/>
              <a:t>• наблюдать за реакцией собеседника;</a:t>
            </a:r>
          </a:p>
          <a:p>
            <a:r>
              <a:rPr lang="ru-RU" dirty="0" smtClean="0"/>
              <a:t>• называть собеседника по имени;</a:t>
            </a:r>
          </a:p>
          <a:p>
            <a:r>
              <a:rPr lang="ru-RU" dirty="0" smtClean="0"/>
              <a:t>• спрашивать, ясно ли изложенное. </a:t>
            </a:r>
          </a:p>
          <a:p>
            <a:pPr>
              <a:buNone/>
            </a:pPr>
            <a:r>
              <a:rPr lang="ru-RU" dirty="0" smtClean="0"/>
              <a:t>Слушающий должен:</a:t>
            </a:r>
          </a:p>
          <a:p>
            <a:r>
              <a:rPr lang="ru-RU" dirty="0" smtClean="0"/>
              <a:t>• взглядом, мимикой демонстрировать внимание, интерес;</a:t>
            </a:r>
          </a:p>
          <a:p>
            <a:r>
              <a:rPr lang="ru-RU" dirty="0" smtClean="0"/>
              <a:t>• не перебивать;</a:t>
            </a:r>
          </a:p>
          <a:p>
            <a:r>
              <a:rPr lang="ru-RU" dirty="0" smtClean="0"/>
              <a:t>• непонятное попросить уточнить.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2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Разыгрывает ситуации:</a:t>
            </a:r>
          </a:p>
          <a:p>
            <a:pPr>
              <a:buNone/>
            </a:pPr>
            <a:r>
              <a:rPr lang="ru-RU" dirty="0" smtClean="0"/>
              <a:t>1.Пассажир в автобусе просит передать плату за проезд.</a:t>
            </a:r>
          </a:p>
          <a:p>
            <a:pPr>
              <a:buNone/>
            </a:pPr>
            <a:r>
              <a:rPr lang="ru-RU" dirty="0" smtClean="0"/>
              <a:t>2.Прохожий спрашивает о времени.</a:t>
            </a:r>
          </a:p>
          <a:p>
            <a:pPr>
              <a:buNone/>
            </a:pPr>
            <a:r>
              <a:rPr lang="ru-RU" dirty="0" smtClean="0"/>
              <a:t>3. Зритель в кинотеатре просит соседа впереди снять головной убор.</a:t>
            </a:r>
          </a:p>
          <a:p>
            <a:pPr>
              <a:buNone/>
            </a:pPr>
            <a:r>
              <a:rPr lang="ru-RU" dirty="0" smtClean="0"/>
              <a:t>4. Покупатель интересуется, есть необходимый товар.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мультфильма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Уроки тетушки Совы. Уроки хорошего поведения.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Обсуждение после просмотра.</a:t>
            </a:r>
          </a:p>
          <a:p>
            <a:pPr>
              <a:buNone/>
            </a:pPr>
            <a:r>
              <a:rPr lang="ru-RU" u="sng" dirty="0" smtClean="0"/>
              <a:t>Подведение итогов:</a:t>
            </a:r>
          </a:p>
          <a:p>
            <a:pPr>
              <a:buNone/>
            </a:pPr>
            <a:r>
              <a:rPr lang="ru-RU" dirty="0" smtClean="0"/>
              <a:t>Чего надо избегать, чтобы общение приносило удовлетворение, возникло взаимопонимание?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Сейчас даже трудно представить себе то время,  когда люди жили в пещерах и не умели говорить, пользоваться речью. Как вы думаете, как же они общались ?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encrypted-tbn0.gstatic.com/images?q=tbn:ANd9GcQLYzIKSSUP0wKqscAWcc_LAO2dIf6XB2oypBHBVQqSMeVtkks-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3500455" cy="337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Да, они использовали те приемы общения, которыми и сейчас пользуются животные. Как , например, собака показывает свое расположение к лаке, к играм? Да, она виляет хвостом, подпрыгивает, трется о ноги. Собака без слов показывает своё настроение.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s://encrypted-tbn0.gstatic.com/images?q=tbn:ANd9GcR3-kjl6tfiRBjMgb8HzEduZUirW5BBYgjIgo2Bsb9BFbff1wZ6qQ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3005153" cy="38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https://pp.vk.me/c614817/v614817430/1473a/LVrqY1XdnB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тоже  меняет свою позу в  зависимости от самочувствия и  настроения. Какую позу примет больной человек? Да, ляжет , так как такая поза не требует физических усилий.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natur-life.ru/upload/medialibrary/0f1/iaxdrl%20kqhxg%20qpwdu%20fctmie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25" y="2077244"/>
            <a:ext cx="52387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«Поза».</a:t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вам буду показывать слайд, а вы отгадайте, какое состояние демонстрирует картинка.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profotovideo.ru/images/stories/Photo/lessons/27-09-2010_eye/eye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441149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.pfst.net/2011.10/824034125802db2a25640d20bc91207aade7932a2ff_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52762" y="1986756"/>
            <a:ext cx="30384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.depositphotos.com/1013328/2123/i/950/depositphotos_21238821-Agressive-ma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149" y="1935163"/>
            <a:ext cx="412770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1008</Words>
  <PresentationFormat>Экран (4:3)</PresentationFormat>
  <Paragraphs>76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  </vt:lpstr>
      <vt:lpstr>Слайд 2</vt:lpstr>
      <vt:lpstr>Как замечательно, что люди научились пользоваться речью! Благодаря речи мы находимся в постоянном  общении друг с другом. Наше хорошее настроение во многом зависит от доброго взгляда и слов собеседника.   И наоборот, небрежно оброненное , злое слово больно нас ранит.  </vt:lpstr>
      <vt:lpstr>Сейчас даже трудно представить себе то время,  когда люди жили в пещерах и не умели говорить, пользоваться речью. Как вы думаете, как же они общались ?</vt:lpstr>
      <vt:lpstr>Да, они использовали те приемы общения, которыми и сейчас пользуются животные. Как , например, собака показывает свое расположение к лаке, к играм? Да, она виляет хвостом, подпрыгивает, трется о ноги. Собака без слов показывает своё настроение.</vt:lpstr>
      <vt:lpstr>Человек тоже  меняет свою позу в  зависимости от самочувствия и  настроения. Какую позу примет больной человек? Да, ляжет , так как такая поза не требует физических усилий.</vt:lpstr>
      <vt:lpstr>Игра «Поза». Я вам буду показывать слайд, а вы отгадайте, какое состояние демонстрирует картинка.</vt:lpstr>
      <vt:lpstr>Слайд 8</vt:lpstr>
      <vt:lpstr>Слайд 9</vt:lpstr>
      <vt:lpstr>    Жесты – «сигнальная связь» человечества </vt:lpstr>
      <vt:lpstr>Что  используют для общения люди, лишенные  слуха?</vt:lpstr>
      <vt:lpstr>Кто изобрел язык глухонемых? </vt:lpstr>
      <vt:lpstr>Познакомимся с жестами</vt:lpstr>
      <vt:lpstr>Слайд 14</vt:lpstr>
      <vt:lpstr>Отметим, что глухой или слабослышащий человек, скорее всего, поймёт, что именно вы хотите ему сказать и без языка жестов, потому что в большинстве своём они очень хорошо читают по губам.</vt:lpstr>
      <vt:lpstr>                       </vt:lpstr>
      <vt:lpstr>Слайд 17</vt:lpstr>
      <vt:lpstr>Слайд 18</vt:lpstr>
      <vt:lpstr>Слайд 19</vt:lpstr>
      <vt:lpstr>Слайд 20</vt:lpstr>
      <vt:lpstr>Слайд 21</vt:lpstr>
      <vt:lpstr>Слайд 22</vt:lpstr>
      <vt:lpstr>Бывают в жизни моменты, когда без жестов не обойтись. Например, две футбольные или хоккейные команды  из разных стран не  поймут друг друга и судей, так как говорят они на разных языках. Поэтому существует свой спортивный язык  жестов.</vt:lpstr>
      <vt:lpstr>Под водой  работают водолазы. Как им понять друг друга? Существует профессиональный язык жестов у водолазов. И людей, работающих под водой.</vt:lpstr>
      <vt:lpstr>Есть жесты, которые не приняты в обществе..</vt:lpstr>
      <vt:lpstr>Слайд 26</vt:lpstr>
      <vt:lpstr>Существует еще один язык- это язык мимики. Ему мы учимся еще в раннем детстве, когда малышами определяем мимику взрослого и определяем по ней отношение к себе.  Мать улыбнулась- и малыш в ответ. Мама рассердилась- и малыш реагирует. </vt:lpstr>
      <vt:lpstr>Слайд 28</vt:lpstr>
      <vt:lpstr>Слайд 29</vt:lpstr>
      <vt:lpstr> Формулирование правил речевого поведения</vt:lpstr>
      <vt:lpstr>Практическая часть.</vt:lpstr>
      <vt:lpstr>Просмотр мультфильма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Илья</dc:creator>
  <cp:lastModifiedBy>Илья</cp:lastModifiedBy>
  <cp:revision>23</cp:revision>
  <dcterms:created xsi:type="dcterms:W3CDTF">2015-11-02T13:41:52Z</dcterms:created>
  <dcterms:modified xsi:type="dcterms:W3CDTF">2015-11-04T16:54:18Z</dcterms:modified>
</cp:coreProperties>
</file>