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8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0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479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111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084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178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2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13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19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9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8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38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1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5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C4D5-6B3E-499B-9F08-CFD91BB7E33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22B5AE-2910-4982-8C83-496E1B7C7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6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50843"/>
            <a:ext cx="9144000" cy="23025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ГБДОУ №35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30487"/>
            <a:ext cx="9144000" cy="28313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59" y="3338110"/>
            <a:ext cx="5144877" cy="23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19491"/>
            <a:ext cx="8596668" cy="47372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воспитанников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980502"/>
            <a:ext cx="8596668" cy="418640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Родительские собрания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Консультирование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Беседы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Досуги с активным вовлечение родителей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Творческие конкурсы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Выставки детских работ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сайт организации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337" y="3294044"/>
            <a:ext cx="2831335" cy="267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7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304"/>
            <a:ext cx="8596668" cy="9474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6149" y="1333040"/>
            <a:ext cx="8596668" cy="4527933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ребенка развита крупная и мелкая моторика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проявляет любознательность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способен договариваться, учитывать интересы у чувства других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достаточно хорошо владеет устной речью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умеет подчиняться правилам и социальным нормам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способен к принятию собственных решений, опираясь на свои знания и умения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обладает начальными знаниями о себе, о природном и социальном мире, в котором живет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способен к волевым усилиям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обладает элементарными представлениями из области живой природы, естествознания, математики, истории и т.п.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4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13" y="661011"/>
            <a:ext cx="6797407" cy="517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4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4405"/>
            <a:ext cx="9144000" cy="1366091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детей, на которых ориентирована программа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0506" y="2886419"/>
            <a:ext cx="6400800" cy="3800819"/>
          </a:xfrm>
        </p:spPr>
        <p:txBody>
          <a:bodyPr>
            <a:normAutofit/>
          </a:bodyPr>
          <a:lstStyle/>
          <a:p>
            <a:r>
              <a:rPr lang="ru-RU" dirty="0" smtClean="0"/>
              <a:t>Группы общеразвивающей направленности: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- Группа раннего возраста ( 2-3 года)</a:t>
            </a:r>
          </a:p>
          <a:p>
            <a:r>
              <a:rPr lang="ru-RU" dirty="0"/>
              <a:t>-</a:t>
            </a:r>
            <a:r>
              <a:rPr lang="ru-RU" dirty="0" smtClean="0"/>
              <a:t>Младшая группа ( 3-4 года)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Средняя группа ( 4-5 лет)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Старше-подготовительная группа (5-7 лет)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947" y="2192356"/>
            <a:ext cx="3966071" cy="354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259492" y="605481"/>
            <a:ext cx="11087959" cy="2471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0328" y="85455"/>
            <a:ext cx="9827122" cy="570347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образовательной программы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049" y="939114"/>
            <a:ext cx="10618401" cy="54616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–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               Речевое               Познавательное                Художественно-         Физическое развитие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    развитие            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эстетическое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                                                                                           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112577" y="2870940"/>
            <a:ext cx="23124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007605" y="3360144"/>
            <a:ext cx="22022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211085" y="3360144"/>
            <a:ext cx="23684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42957" y="3360144"/>
            <a:ext cx="23128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9857415" y="2952083"/>
            <a:ext cx="24237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одготовка 6"/>
          <p:cNvSpPr/>
          <p:nvPr/>
        </p:nvSpPr>
        <p:spPr>
          <a:xfrm>
            <a:off x="6019798" y="1692876"/>
            <a:ext cx="6010621" cy="4345615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24465" y="1037967"/>
            <a:ext cx="5461686" cy="5350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172" y="86497"/>
            <a:ext cx="10031627" cy="85261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Содержательный раздел программы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определено как 60% обязательный и 40% вариативный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42302" y="1825625"/>
            <a:ext cx="42774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часть: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дошкольная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43350" y="1692876"/>
            <a:ext cx="4310449" cy="4484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часть, формируемая участниками образовательных отношений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«От рождения до школы» Н.Е.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Комарова, М.А. Васильева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«Я,ТЫ,МЫ» О.Л. Князева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«Первые шаги»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Петербурговедение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малышей. Г.Т.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Алифанова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«Приобщение детей к ИНК» Л.С. Куприна, Т.А.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Бударина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О.Н.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Корепанова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мелкой моторики рук с использованием нестандартного оборудования.» О.А.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Зажигина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5868922" y="324229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0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35" y="197707"/>
            <a:ext cx="10987216" cy="869915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b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усвоение норм и ценностей; общение и взаимодействие со взрослыми и сверстниками; развитие самостоятельности, целенаправленности, саморегуляции; развитие социального и эмоционального интеллекта; формирование позитивных установок к труду и творчеству; становление основ безопасного поведения в быту,социуме,природе.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интересов, любознательности,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окружающих людях, объектах окружающего мира, малой родине и Отечестве, планете Земля.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– овладение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культурой; формирование звуковой аналитико-синтетической активности.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48281"/>
            <a:ext cx="10048331" cy="228600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 </a:t>
            </a:r>
            <a:r>
              <a:rPr lang="ru-RU" sz="2200" dirty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предпосылок ценностно-смыслового восприятия и понимания произведений искусства;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реализация самостоятельной творческой деятельности</a:t>
            </a:r>
            <a:r>
              <a:rPr lang="ru-RU" sz="2200" dirty="0" smtClean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 smtClean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r>
              <a:rPr lang="ru-RU" sz="2200" dirty="0" smtClean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приобретение опыта двигательной деятельности, направленной на развитие координации, гибкости, равновесия, крупной и мелкой моторики; формирование начальных представлений о некоторых видах спорта;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жизни.</a:t>
            </a:r>
            <a:br>
              <a:rPr lang="ru-RU" sz="2200" dirty="0" smtClean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54A02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3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041" y="165254"/>
            <a:ext cx="7940962" cy="936434"/>
          </a:xfrm>
        </p:spPr>
        <p:txBody>
          <a:bodyPr/>
          <a:lstStyle/>
          <a:p>
            <a:r>
              <a:rPr lang="ru-RU" dirty="0" smtClean="0"/>
              <a:t>Виды детской деятельности: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980501"/>
            <a:ext cx="8596668" cy="53321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Игровая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Познавательно-исследовательская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Коммуникативная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Двигательная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Самообслуживание и элементы бытового труда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Изобразительная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Конструирование из различных материалов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Музыкальная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Восприятие художественной литературы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фолклора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289" y="3360141"/>
            <a:ext cx="2684444" cy="24126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607" y="1211851"/>
            <a:ext cx="2630832" cy="214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21186"/>
            <a:ext cx="8596668" cy="5728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реализации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881349"/>
            <a:ext cx="8596668" cy="5717755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dirty="0" smtClean="0"/>
              <a:t>      </a:t>
            </a:r>
          </a:p>
          <a:p>
            <a:endParaRPr lang="ru-RU" sz="1400" b="1" dirty="0"/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санитарным нормам, правилам пожарной безопасности, возрастным и индивидуальным особенностям детей.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Каждая группа  имеет пространственную среду, оборудование, пособия и учебные комплекты в соответствии с возрастом.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Групповые помещения имеют отдельную спальную комнату, игровое помещение, туалет и умывальную.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Прилегающая территория детского сада огорожена и разграничена по возрастным категориям, групповые площадки оборудованы уличным оборудованием  в соответствии с возрастными характеристиками требованиями охраны жизни и здоровья детей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предметно-пространственная среда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содержательно- насыщена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трансформируема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полифункциональная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вариативна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доступна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безопасна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- различные виды детской деятельности, возможность общения и совместной деятельности детей и взрослых, возможность для уединения.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возрастные и индивидуальные особенности детей.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содержание образовательных областей.</a:t>
            </a: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11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5928"/>
            <a:ext cx="8596668" cy="616944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</a:t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уважительное отношение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в образовательной деятельности форм и методов работы с детьми, соответствующих их возрастным и индивидуальным способностям (недопустимо искусственное замедление)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учитывающая его социальную ситуацию его  развития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-поддержка взрослыми положительного, доброжелательного отношения детей друг к другу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инициативы и самостоятельности детей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возможность выбора детьми материалов, видов активности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защита детей от всех форм насилия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родителей (законных представителей) в воспитании детей, вовлечение семей  непосредственно в образовательную деятельность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</a:t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 имеющие высшее профильное образование и первую квалификационную категорию не менее 60%, педагоги детского сада проходят курсы повышения квалификации, участвуют в конкурсах педагогического мастерства и детского творчества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специалистов:</a:t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инструктор по физической культуре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музыкальный руководитель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взаимодействие со специалистами ПМС центра Василеостровского района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2460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</TotalTime>
  <Words>537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Основная общеобразовательная программа дошкольного образования ГБДОУ №35</vt:lpstr>
      <vt:lpstr>Контингент детей, на которых ориентирована программа</vt:lpstr>
      <vt:lpstr>Модель образовательной программы</vt:lpstr>
      <vt:lpstr>          Содержательный раздел программы          соотношение определено как 60% обязательный и 40% вариативный</vt:lpstr>
      <vt:lpstr>             Образовательные области: Социально-коммуникативное развитие – усвоение норм и ценностей; общение и взаимодействие со взрослыми и сверстниками; развитие самостоятельности, целенаправленности, саморегуляции; развитие социального и эмоционального интеллекта; формирование позитивных установок к труду и творчеству; становление основ безопасного поведения в быту,социуме,природе. Познавательное развитие – развитие интересов, любознательности,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окружающих людях, объектах окружающего мира, малой родине и Отечестве, планете Земля. Речевое развитие – овладение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культурой; формирование звуковой аналитико-синтетической активности.  </vt:lpstr>
      <vt:lpstr>Художественно-эстетическое развитие – развитие предпосылок ценностно-смыслового восприятия и понимания произведений искусства;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реализация самостоятельной творческой деятельности. Физическое развитие – приобретение опыта двигательной деятельности, направленной на развитие координации, гибкости, равновесия, крупной и мелкой моторики; формирование начальных представлений о некоторых видах спорта;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жизни.  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 </vt:lpstr>
      <vt:lpstr>Виды детской деятельности:</vt:lpstr>
      <vt:lpstr>Условия реализации программы</vt:lpstr>
      <vt:lpstr>Психолого-педагогические условия - уважительное отношение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 - использование в образовательной деятельности форм и методов работы с детьми, соответствующих их возрастным и индивидуальным способностям (недопустимо искусственное замедление) -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учитывающая его социальную ситуацию его  развития -поддержка взрослыми положительного, доброжелательного отношения детей друг к другу - поддержка инициативы и самостоятельности детей - возможность выбора детьми материалов, видов активности - защита детей от всех форм насилия - поддержка родителей (законных представителей) в воспитании детей, вовлечение семей  непосредственно в образовательную деятельность  Кадровые условия Педагоги имеющие высшее профильное образование и первую квалификационную категорию не менее 60%, педагоги детского сада проходят курсы повышения квалификации, участвуют в конкурсах педагогического мастерства и детского творчества Наличие специалистов: - инструктор по физической культуре - музыкальный руководитель - взаимодействие со специалистами ПМС центра Василеостровского района</vt:lpstr>
      <vt:lpstr>Взаимодействие с семьями воспитанников</vt:lpstr>
      <vt:lpstr>Целевые ориентиры на этапе завершения дошкольного образования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ГБДОУ №35</dc:title>
  <dc:creator>detsad35</dc:creator>
  <cp:lastModifiedBy>Наталья Дмитрик</cp:lastModifiedBy>
  <cp:revision>29</cp:revision>
  <cp:lastPrinted>2015-09-23T14:24:58Z</cp:lastPrinted>
  <dcterms:created xsi:type="dcterms:W3CDTF">2015-02-25T09:50:08Z</dcterms:created>
  <dcterms:modified xsi:type="dcterms:W3CDTF">2015-09-23T14:25:03Z</dcterms:modified>
</cp:coreProperties>
</file>