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67" r:id="rId10"/>
    <p:sldId id="269" r:id="rId11"/>
    <p:sldId id="274" r:id="rId12"/>
    <p:sldId id="275" r:id="rId13"/>
    <p:sldId id="276" r:id="rId14"/>
    <p:sldId id="279" r:id="rId15"/>
    <p:sldId id="278" r:id="rId16"/>
    <p:sldId id="280" r:id="rId17"/>
    <p:sldId id="281" r:id="rId18"/>
    <p:sldId id="282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5" r:id="rId30"/>
    <p:sldId id="26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s://3k.mail.ru/images/data/user_pic/tks_av_neveselina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cs10169.vk.me/u3420742/112219942/x_ac29920f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cs10169.vk.me/u3420742/112219942/x_ac29920f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apachan.net/images/201106/07/560cbg0idlm7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3k.mail.ru/images/data/user_pic/tks_av_neveselina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шания4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i="1" spc="600" dirty="0" smtClean="0">
                <a:solidFill>
                  <a:srgbClr val="00B0F0"/>
                </a:solidFill>
              </a:rPr>
              <a:t>Радость - грусть</a:t>
            </a:r>
            <a:endParaRPr lang="ru-RU" sz="5400" i="1" spc="6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шания4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i="1" spc="600" dirty="0" smtClean="0">
                <a:solidFill>
                  <a:srgbClr val="002060"/>
                </a:solidFill>
              </a:rPr>
              <a:t>Игра «Солнце, ветер, дождь»</a:t>
            </a:r>
            <a:endParaRPr lang="ru-RU" sz="5400" i="1" spc="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рушания4\Desktop\в сад\картинки к занятию\weather-symbol-clip-art-1410322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89248"/>
            <a:ext cx="6768752" cy="676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рушания4\Desktop\в сад\картинки к занятию\6[2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60648"/>
            <a:ext cx="7200347" cy="6138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рушания4\Desktop\в сад\картинки к занятию\120494_html_7e889627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76672"/>
            <a:ext cx="7538673" cy="5721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шания4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i="1" spc="600" dirty="0" smtClean="0">
                <a:solidFill>
                  <a:srgbClr val="00B0F0"/>
                </a:solidFill>
              </a:rPr>
              <a:t>Игра «Магазин красивых и добрых слов </a:t>
            </a:r>
            <a:endParaRPr lang="ru-RU" sz="5400" i="1" spc="6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3k.mail.ru/images/data/user_pic/tks_av_neveselina1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0"/>
            <a:ext cx="9144000" cy="77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cs10169.vk.me/u3420742/112219942/x_ac29920f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рушания4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68"/>
            <a:ext cx="9144000" cy="68534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ru-RU" i="1" spc="300" dirty="0" smtClean="0">
                <a:solidFill>
                  <a:srgbClr val="FFFF00"/>
                </a:solidFill>
              </a:rPr>
              <a:t>Игра «Фантазии»</a:t>
            </a:r>
            <a:endParaRPr lang="ru-RU" i="1" spc="3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рушания4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Внезапно на нас напали инопланетяне и……..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Мы попали на необитаемый остров и………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Нам подарили много шоколада………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Что случилось с </a:t>
            </a:r>
            <a:r>
              <a:rPr lang="ru-RU" dirty="0" err="1" smtClean="0">
                <a:solidFill>
                  <a:srgbClr val="C00000"/>
                </a:solidFill>
              </a:rPr>
              <a:t>Лунтиком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рушания4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68"/>
            <a:ext cx="9144000" cy="68534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ru-RU" i="1" spc="300" dirty="0" smtClean="0">
                <a:solidFill>
                  <a:srgbClr val="FFFF00"/>
                </a:solidFill>
              </a:rPr>
              <a:t>Игра «Обезьянки»</a:t>
            </a:r>
            <a:endParaRPr lang="ru-RU" i="1" spc="3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i="1" spc="300" dirty="0" smtClean="0">
                <a:solidFill>
                  <a:srgbClr val="7030A0"/>
                </a:solidFill>
              </a:rPr>
              <a:t>Мама – называет меня ласково</a:t>
            </a:r>
            <a:endParaRPr lang="ru-RU" sz="4800" i="1" spc="3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рушания4\Desktop\в сад\картинки к занятию\ushastaya_shimpanze_1600x12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рушания4\Desktop\в сад\картинки к занятию\258c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235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рушания4\Desktop\в сад\картинки к занятию\103313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51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рушания4\Desktop\в сад\картинки к занятию\bf58b7e0239e4221a44491b18b06af0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9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рушания4\Desktop\в сад\картинки к занятию\desktopvenue.com_16528_1280x96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рушания4\Desktop\в сад\картинки к занятию\desktopwallpapers.org.ua-950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236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рушания4\Desktop\в сад\картинки к занятию\funny-orangutan-picture-09-445x29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57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рушания4\Desktop\в сад\картинки к занятию\monkey_crop_headshot_web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рушания4\Desktop\в сад\картинки к занятию\original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cs10169.vk.me/u3420742/112219942/x_ac29920f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шания4\Desktop\hello_html_38e3e98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apachan.net/images/201106/07/560cbg0idlm7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38004"/>
            <a:ext cx="9144000" cy="681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https://3k.mail.ru/images/data/user_pic/tks_av_neveselina1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5530" y="0"/>
            <a:ext cx="91384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рушания4\Desktop\в сад\картинки к занятию\20716_html_3aa6fa26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рушания4\Desktop\в сад\картинки к занятию\M74o1jEYRdU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рушания4\Desktop\в сад\картинки к занятию\6250a32ded263208e9f2ae58ea399c1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5" y="185504"/>
            <a:ext cx="8549131" cy="641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рушания4\Desktop\в сад\картинки к занятию\sf17jvykcUw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844893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шания4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i="1" spc="600" dirty="0" smtClean="0">
                <a:solidFill>
                  <a:srgbClr val="C00000"/>
                </a:solidFill>
              </a:rPr>
              <a:t>Хвастунишки</a:t>
            </a:r>
            <a:br>
              <a:rPr lang="ru-RU" sz="5400" i="1" spc="600" dirty="0" smtClean="0">
                <a:solidFill>
                  <a:srgbClr val="C00000"/>
                </a:solidFill>
              </a:rPr>
            </a:br>
            <a:r>
              <a:rPr lang="ru-RU" sz="5400" i="1" spc="600" dirty="0" smtClean="0">
                <a:solidFill>
                  <a:srgbClr val="C00000"/>
                </a:solidFill>
              </a:rPr>
              <a:t>Игра «Похвали соседа»</a:t>
            </a:r>
            <a:endParaRPr lang="ru-RU" sz="5400" i="1" spc="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56</Words>
  <Application>Microsoft Office PowerPoint</Application>
  <PresentationFormat>Экран (4:3)</PresentationFormat>
  <Paragraphs>11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Радость - грусть</vt:lpstr>
      <vt:lpstr>Мама – называет меня ласково</vt:lpstr>
      <vt:lpstr>Слайд 3</vt:lpstr>
      <vt:lpstr>Слайд 4</vt:lpstr>
      <vt:lpstr>Слайд 5</vt:lpstr>
      <vt:lpstr>Слайд 6</vt:lpstr>
      <vt:lpstr>Слайд 7</vt:lpstr>
      <vt:lpstr>Слайд 8</vt:lpstr>
      <vt:lpstr>Хвастунишки Игра «Похвали соседа»</vt:lpstr>
      <vt:lpstr>Игра «Солнце, ветер, дождь»</vt:lpstr>
      <vt:lpstr>Слайд 11</vt:lpstr>
      <vt:lpstr>Слайд 12</vt:lpstr>
      <vt:lpstr>Слайд 13</vt:lpstr>
      <vt:lpstr>Игра «Магазин красивых и добрых слов </vt:lpstr>
      <vt:lpstr>Слайд 15</vt:lpstr>
      <vt:lpstr>Слайд 16</vt:lpstr>
      <vt:lpstr>Игра «Фантазии»</vt:lpstr>
      <vt:lpstr>Слайд 18</vt:lpstr>
      <vt:lpstr>Игра «Обезьянки»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Радость - грусть</dc:title>
  <dc:creator>рушания4</dc:creator>
  <cp:lastModifiedBy>рушания</cp:lastModifiedBy>
  <cp:revision>19</cp:revision>
  <dcterms:created xsi:type="dcterms:W3CDTF">2015-11-09T09:17:06Z</dcterms:created>
  <dcterms:modified xsi:type="dcterms:W3CDTF">2015-11-13T10:01:21Z</dcterms:modified>
</cp:coreProperties>
</file>