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7B19C-15BA-44A0-B00E-8EE8A20A9208}" type="datetimeFigureOut">
              <a:rPr lang="ru-RU" smtClean="0"/>
              <a:pPr/>
              <a:t>15.01.2013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225AE-8D2F-4843-A77A-FBD0BFB604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7B19C-15BA-44A0-B00E-8EE8A20A9208}" type="datetimeFigureOut">
              <a:rPr lang="ru-RU" smtClean="0"/>
              <a:pPr/>
              <a:t>15.01.2013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225AE-8D2F-4843-A77A-FBD0BFB604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7B19C-15BA-44A0-B00E-8EE8A20A9208}" type="datetimeFigureOut">
              <a:rPr lang="ru-RU" smtClean="0"/>
              <a:pPr/>
              <a:t>15.01.2013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225AE-8D2F-4843-A77A-FBD0BFB604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7B19C-15BA-44A0-B00E-8EE8A20A9208}" type="datetimeFigureOut">
              <a:rPr lang="ru-RU" smtClean="0"/>
              <a:pPr/>
              <a:t>15.01.2013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225AE-8D2F-4843-A77A-FBD0BFB604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7B19C-15BA-44A0-B00E-8EE8A20A9208}" type="datetimeFigureOut">
              <a:rPr lang="ru-RU" smtClean="0"/>
              <a:pPr/>
              <a:t>15.01.2013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225AE-8D2F-4843-A77A-FBD0BFB604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7B19C-15BA-44A0-B00E-8EE8A20A9208}" type="datetimeFigureOut">
              <a:rPr lang="ru-RU" smtClean="0"/>
              <a:pPr/>
              <a:t>15.01.2013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225AE-8D2F-4843-A77A-FBD0BFB604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7B19C-15BA-44A0-B00E-8EE8A20A9208}" type="datetimeFigureOut">
              <a:rPr lang="ru-RU" smtClean="0"/>
              <a:pPr/>
              <a:t>15.01.2013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225AE-8D2F-4843-A77A-FBD0BFB604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7B19C-15BA-44A0-B00E-8EE8A20A9208}" type="datetimeFigureOut">
              <a:rPr lang="ru-RU" smtClean="0"/>
              <a:pPr/>
              <a:t>15.01.2013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225AE-8D2F-4843-A77A-FBD0BFB604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7B19C-15BA-44A0-B00E-8EE8A20A9208}" type="datetimeFigureOut">
              <a:rPr lang="ru-RU" smtClean="0"/>
              <a:pPr/>
              <a:t>15.01.2013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225AE-8D2F-4843-A77A-FBD0BFB604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7B19C-15BA-44A0-B00E-8EE8A20A9208}" type="datetimeFigureOut">
              <a:rPr lang="ru-RU" smtClean="0"/>
              <a:pPr/>
              <a:t>15.01.2013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225AE-8D2F-4843-A77A-FBD0BFB604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7B19C-15BA-44A0-B00E-8EE8A20A9208}" type="datetimeFigureOut">
              <a:rPr lang="ru-RU" smtClean="0"/>
              <a:pPr/>
              <a:t>15.01.2013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225AE-8D2F-4843-A77A-FBD0BFB604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27B19C-15BA-44A0-B00E-8EE8A20A9208}" type="datetimeFigureOut">
              <a:rPr lang="ru-RU" smtClean="0"/>
              <a:pPr/>
              <a:t>15.01.2013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2225AE-8D2F-4843-A77A-FBD0BFB6043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origina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714356"/>
            <a:ext cx="7772400" cy="1470025"/>
          </a:xfrm>
        </p:spPr>
        <p:txBody>
          <a:bodyPr/>
          <a:lstStyle/>
          <a:p>
            <a:pPr algn="l"/>
            <a:r>
              <a:rPr lang="ru-RU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92D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На сколько больше?</a:t>
            </a:r>
            <a:br>
              <a:rPr lang="ru-RU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92D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ru-RU" b="1" i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92D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ru-RU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92D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На сколько меньше?</a:t>
            </a:r>
            <a:endParaRPr lang="ru-RU" b="1" i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92D05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3929066"/>
            <a:ext cx="6400800" cy="1752600"/>
          </a:xfrm>
        </p:spPr>
        <p:txBody>
          <a:bodyPr/>
          <a:lstStyle/>
          <a:p>
            <a:r>
              <a:rPr lang="ru-RU" dirty="0" smtClean="0"/>
              <a:t>Урок 6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Documents and Settings\12\Рабочий стол\саниронанное\2012-09-11\Сканировать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lum bright="-40000" contrast="40000"/>
          </a:blip>
          <a:srcRect/>
          <a:stretch>
            <a:fillRect/>
          </a:stretch>
        </p:blipFill>
        <p:spPr bwMode="auto">
          <a:xfrm>
            <a:off x="1785918" y="285728"/>
            <a:ext cx="5641770" cy="62865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/>
          <a:lstStyle/>
          <a:p>
            <a:pPr>
              <a:buNone/>
            </a:pPr>
            <a:r>
              <a:rPr lang="ru-RU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92D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Рассмотрите узор: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/>
          </a:p>
        </p:txBody>
      </p:sp>
      <p:grpSp>
        <p:nvGrpSpPr>
          <p:cNvPr id="17" name="Группа 16"/>
          <p:cNvGrpSpPr/>
          <p:nvPr/>
        </p:nvGrpSpPr>
        <p:grpSpPr>
          <a:xfrm>
            <a:off x="714348" y="1214422"/>
            <a:ext cx="7429552" cy="500066"/>
            <a:chOff x="714348" y="1214422"/>
            <a:chExt cx="4500594" cy="285752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714348" y="1214422"/>
              <a:ext cx="285752" cy="28575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1142976" y="1214422"/>
              <a:ext cx="285752" cy="28575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3500430" y="1214422"/>
              <a:ext cx="285752" cy="28575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1571604" y="1214422"/>
              <a:ext cx="285752" cy="28575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3071802" y="1214422"/>
              <a:ext cx="285752" cy="28575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3929058" y="1214422"/>
              <a:ext cx="285752" cy="28575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Овал 12"/>
            <p:cNvSpPr/>
            <p:nvPr/>
          </p:nvSpPr>
          <p:spPr>
            <a:xfrm>
              <a:off x="2143108" y="1214422"/>
              <a:ext cx="285752" cy="285752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Овал 13"/>
            <p:cNvSpPr/>
            <p:nvPr/>
          </p:nvSpPr>
          <p:spPr>
            <a:xfrm>
              <a:off x="2571736" y="1214422"/>
              <a:ext cx="285752" cy="285752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Овал 14"/>
            <p:cNvSpPr/>
            <p:nvPr/>
          </p:nvSpPr>
          <p:spPr>
            <a:xfrm>
              <a:off x="4929190" y="1214422"/>
              <a:ext cx="285752" cy="285752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Овал 15"/>
            <p:cNvSpPr/>
            <p:nvPr/>
          </p:nvSpPr>
          <p:spPr>
            <a:xfrm>
              <a:off x="4500562" y="1214422"/>
              <a:ext cx="285752" cy="285752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1" name="Группа 40"/>
          <p:cNvGrpSpPr/>
          <p:nvPr/>
        </p:nvGrpSpPr>
        <p:grpSpPr>
          <a:xfrm>
            <a:off x="428596" y="2357430"/>
            <a:ext cx="8286808" cy="285752"/>
            <a:chOff x="714348" y="2428868"/>
            <a:chExt cx="8286808" cy="285752"/>
          </a:xfrm>
        </p:grpSpPr>
        <p:grpSp>
          <p:nvGrpSpPr>
            <p:cNvPr id="29" name="Группа 28"/>
            <p:cNvGrpSpPr/>
            <p:nvPr/>
          </p:nvGrpSpPr>
          <p:grpSpPr>
            <a:xfrm>
              <a:off x="714348" y="2428868"/>
              <a:ext cx="4071966" cy="285752"/>
              <a:chOff x="857224" y="2428868"/>
              <a:chExt cx="7429552" cy="500066"/>
            </a:xfrm>
          </p:grpSpPr>
          <p:sp>
            <p:nvSpPr>
              <p:cNvPr id="19" name="Прямоугольник 18"/>
              <p:cNvSpPr/>
              <p:nvPr/>
            </p:nvSpPr>
            <p:spPr>
              <a:xfrm>
                <a:off x="857224" y="2428868"/>
                <a:ext cx="471718" cy="500066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0" name="Прямоугольник 19"/>
              <p:cNvSpPr/>
              <p:nvPr/>
            </p:nvSpPr>
            <p:spPr>
              <a:xfrm>
                <a:off x="1564800" y="2428868"/>
                <a:ext cx="471718" cy="500066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1" name="Прямоугольник 20"/>
              <p:cNvSpPr/>
              <p:nvPr/>
            </p:nvSpPr>
            <p:spPr>
              <a:xfrm>
                <a:off x="5456470" y="2428868"/>
                <a:ext cx="471718" cy="500066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2" name="Прямоугольник 21"/>
              <p:cNvSpPr/>
              <p:nvPr/>
            </p:nvSpPr>
            <p:spPr>
              <a:xfrm>
                <a:off x="2272377" y="2428868"/>
                <a:ext cx="471718" cy="500066"/>
              </a:xfrm>
              <a:prstGeom prst="rect">
                <a:avLst/>
              </a:prstGeom>
              <a:solidFill>
                <a:srgbClr val="FFFF00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3" name="Прямоугольник 22"/>
              <p:cNvSpPr/>
              <p:nvPr/>
            </p:nvSpPr>
            <p:spPr>
              <a:xfrm>
                <a:off x="4748894" y="2428868"/>
                <a:ext cx="471718" cy="500066"/>
              </a:xfrm>
              <a:prstGeom prst="rect">
                <a:avLst/>
              </a:prstGeom>
              <a:solidFill>
                <a:srgbClr val="FFFF00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4" name="Прямоугольник 23"/>
              <p:cNvSpPr/>
              <p:nvPr/>
            </p:nvSpPr>
            <p:spPr>
              <a:xfrm>
                <a:off x="6164047" y="2428868"/>
                <a:ext cx="471718" cy="500066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5" name="Овал 24"/>
              <p:cNvSpPr/>
              <p:nvPr/>
            </p:nvSpPr>
            <p:spPr>
              <a:xfrm>
                <a:off x="3215812" y="2428868"/>
                <a:ext cx="471718" cy="500066"/>
              </a:xfrm>
              <a:prstGeom prst="ellipse">
                <a:avLst/>
              </a:prstGeom>
              <a:solidFill>
                <a:srgbClr val="00B0F0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6" name="Овал 25"/>
              <p:cNvSpPr/>
              <p:nvPr/>
            </p:nvSpPr>
            <p:spPr>
              <a:xfrm>
                <a:off x="3923388" y="2428868"/>
                <a:ext cx="471718" cy="500066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7" name="Овал 26"/>
              <p:cNvSpPr/>
              <p:nvPr/>
            </p:nvSpPr>
            <p:spPr>
              <a:xfrm>
                <a:off x="7815058" y="2428868"/>
                <a:ext cx="471718" cy="500066"/>
              </a:xfrm>
              <a:prstGeom prst="ellipse">
                <a:avLst/>
              </a:prstGeom>
              <a:solidFill>
                <a:srgbClr val="00B0F0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8" name="Овал 27"/>
              <p:cNvSpPr/>
              <p:nvPr/>
            </p:nvSpPr>
            <p:spPr>
              <a:xfrm>
                <a:off x="7107482" y="2428868"/>
                <a:ext cx="471718" cy="500066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30" name="Группа 29"/>
            <p:cNvGrpSpPr/>
            <p:nvPr/>
          </p:nvGrpSpPr>
          <p:grpSpPr>
            <a:xfrm>
              <a:off x="4929190" y="2428868"/>
              <a:ext cx="4071966" cy="285752"/>
              <a:chOff x="857224" y="2428868"/>
              <a:chExt cx="7429552" cy="500066"/>
            </a:xfrm>
          </p:grpSpPr>
          <p:sp>
            <p:nvSpPr>
              <p:cNvPr id="31" name="Прямоугольник 30"/>
              <p:cNvSpPr/>
              <p:nvPr/>
            </p:nvSpPr>
            <p:spPr>
              <a:xfrm>
                <a:off x="857224" y="2428868"/>
                <a:ext cx="471718" cy="500066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2" name="Прямоугольник 31"/>
              <p:cNvSpPr/>
              <p:nvPr/>
            </p:nvSpPr>
            <p:spPr>
              <a:xfrm>
                <a:off x="1564800" y="2428868"/>
                <a:ext cx="471718" cy="500066"/>
              </a:xfrm>
              <a:prstGeom prst="rect">
                <a:avLst/>
              </a:prstGeom>
              <a:solidFill>
                <a:srgbClr val="FFFF00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3" name="Прямоугольник 32"/>
              <p:cNvSpPr/>
              <p:nvPr/>
            </p:nvSpPr>
            <p:spPr>
              <a:xfrm>
                <a:off x="5456470" y="2428868"/>
                <a:ext cx="471718" cy="500066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4" name="Прямоугольник 33"/>
              <p:cNvSpPr/>
              <p:nvPr/>
            </p:nvSpPr>
            <p:spPr>
              <a:xfrm>
                <a:off x="2272377" y="2428868"/>
                <a:ext cx="471718" cy="500066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5" name="Прямоугольник 34"/>
              <p:cNvSpPr/>
              <p:nvPr/>
            </p:nvSpPr>
            <p:spPr>
              <a:xfrm>
                <a:off x="4748894" y="2428868"/>
                <a:ext cx="471718" cy="500066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6" name="Прямоугольник 35"/>
              <p:cNvSpPr/>
              <p:nvPr/>
            </p:nvSpPr>
            <p:spPr>
              <a:xfrm>
                <a:off x="6164047" y="2428868"/>
                <a:ext cx="471718" cy="500066"/>
              </a:xfrm>
              <a:prstGeom prst="rect">
                <a:avLst/>
              </a:prstGeom>
              <a:solidFill>
                <a:srgbClr val="FFFF00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7" name="Овал 36"/>
              <p:cNvSpPr/>
              <p:nvPr/>
            </p:nvSpPr>
            <p:spPr>
              <a:xfrm>
                <a:off x="3215812" y="2428868"/>
                <a:ext cx="471718" cy="500066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8" name="Овал 37"/>
              <p:cNvSpPr/>
              <p:nvPr/>
            </p:nvSpPr>
            <p:spPr>
              <a:xfrm>
                <a:off x="3923388" y="2428868"/>
                <a:ext cx="471718" cy="500066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9" name="Овал 38"/>
              <p:cNvSpPr/>
              <p:nvPr/>
            </p:nvSpPr>
            <p:spPr>
              <a:xfrm>
                <a:off x="7815058" y="2428868"/>
                <a:ext cx="471718" cy="500066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0" name="Овал 39"/>
              <p:cNvSpPr/>
              <p:nvPr/>
            </p:nvSpPr>
            <p:spPr>
              <a:xfrm>
                <a:off x="7107482" y="2428868"/>
                <a:ext cx="471718" cy="500066"/>
              </a:xfrm>
              <a:prstGeom prst="ellipse">
                <a:avLst/>
              </a:prstGeom>
              <a:solidFill>
                <a:srgbClr val="00B0F0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sp>
        <p:nvSpPr>
          <p:cNvPr id="42" name="TextBox 41"/>
          <p:cNvSpPr txBox="1"/>
          <p:nvPr/>
        </p:nvSpPr>
        <p:spPr>
          <a:xfrm>
            <a:off x="214282" y="6143644"/>
            <a:ext cx="87868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Сравнение предметов: диск.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/>
          </a:bodyPr>
          <a:lstStyle/>
          <a:p>
            <a:r>
              <a:rPr lang="ru-RU" sz="3200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92D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Работа в тетради:</a:t>
            </a:r>
            <a:endParaRPr lang="ru-RU" sz="3200" i="1" dirty="0">
              <a:solidFill>
                <a:srgbClr val="92D050"/>
              </a:solidFill>
            </a:endParaRPr>
          </a:p>
        </p:txBody>
      </p:sp>
      <p:pic>
        <p:nvPicPr>
          <p:cNvPr id="4" name="Содержимое 3" descr="Сканировать10001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lum bright="-10000" contrast="40000"/>
          </a:blip>
          <a:srcRect/>
          <a:stretch>
            <a:fillRect/>
          </a:stretch>
        </p:blipFill>
        <p:spPr>
          <a:xfrm>
            <a:off x="500034" y="928670"/>
            <a:ext cx="8001056" cy="500066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Сканировать10001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lum bright="-10000" contrast="30000"/>
          </a:blip>
          <a:srcRect/>
          <a:stretch>
            <a:fillRect/>
          </a:stretch>
        </p:blipFill>
        <p:spPr>
          <a:xfrm>
            <a:off x="285720" y="1500174"/>
            <a:ext cx="8572560" cy="359741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Сканировать10001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lum bright="-10000" contrast="40000"/>
          </a:blip>
          <a:srcRect/>
          <a:stretch>
            <a:fillRect/>
          </a:stretch>
        </p:blipFill>
        <p:spPr>
          <a:xfrm>
            <a:off x="285720" y="500042"/>
            <a:ext cx="8317469" cy="2214578"/>
          </a:xfrm>
        </p:spPr>
      </p:pic>
      <p:pic>
        <p:nvPicPr>
          <p:cNvPr id="5" name="Рисунок 4" descr="Сканировать10001.JPG"/>
          <p:cNvPicPr>
            <a:picLocks noChangeAspect="1"/>
          </p:cNvPicPr>
          <p:nvPr/>
        </p:nvPicPr>
        <p:blipFill>
          <a:blip r:embed="rId3" cstate="email">
            <a:lum bright="-10000" contrast="40000"/>
          </a:blip>
          <a:srcRect/>
          <a:stretch>
            <a:fillRect/>
          </a:stretch>
        </p:blipFill>
        <p:spPr>
          <a:xfrm>
            <a:off x="428596" y="4286256"/>
            <a:ext cx="8215369" cy="164493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18</Words>
  <Application>Microsoft Office PowerPoint</Application>
  <PresentationFormat>Экран (4:3)</PresentationFormat>
  <Paragraphs>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На сколько больше?  На сколько меньше?</vt:lpstr>
      <vt:lpstr>Слайд 2</vt:lpstr>
      <vt:lpstr>Слайд 3</vt:lpstr>
      <vt:lpstr>Работа в тетради:</vt:lpstr>
      <vt:lpstr>Слайд 5</vt:lpstr>
      <vt:lpstr>Слайд 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 сколько больше?  На сколько меньше?</dc:title>
  <dc:creator>12</dc:creator>
  <cp:lastModifiedBy>Nata</cp:lastModifiedBy>
  <cp:revision>5</cp:revision>
  <dcterms:created xsi:type="dcterms:W3CDTF">2012-09-11T15:55:56Z</dcterms:created>
  <dcterms:modified xsi:type="dcterms:W3CDTF">2013-01-15T16:16:24Z</dcterms:modified>
</cp:coreProperties>
</file>