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378" r:id="rId3"/>
    <p:sldId id="379" r:id="rId4"/>
    <p:sldId id="34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4716" autoAdjust="0"/>
  </p:normalViewPr>
  <p:slideViewPr>
    <p:cSldViewPr snapToObjects="1"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32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53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№248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91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36819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Сокращение дробей</a:t>
            </a:r>
          </a:p>
          <a:p>
            <a:endParaRPr lang="ru-RU" sz="4000" b="1" i="1" u="sng" spc="50" dirty="0" smtClean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4355" y="188550"/>
            <a:ext cx="457529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Сократите дроби: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115520" y="2599567"/>
          <a:ext cx="248054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5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19·11+19</a:t>
                      </a:r>
                      <a:r>
                        <a:rPr lang="ru-RU" sz="4000" b="1" i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·5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38·20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38·8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63860" y="2937144"/>
            <a:ext cx="476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067930" y="2599567"/>
          <a:ext cx="232209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20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19·(11+</a:t>
                      </a:r>
                      <a:r>
                        <a:rPr lang="ru-RU" sz="4000" b="1" i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5)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38·(20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8)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1118380" y="1077810"/>
          <a:ext cx="2132374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23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а·5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25c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 a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59" name="Группа 58"/>
          <p:cNvGrpSpPr/>
          <p:nvPr/>
        </p:nvGrpSpPr>
        <p:grpSpPr>
          <a:xfrm>
            <a:off x="1242040" y="1214970"/>
            <a:ext cx="1829762" cy="1156350"/>
            <a:chOff x="4580307" y="3834770"/>
            <a:chExt cx="1829762" cy="1156350"/>
          </a:xfrm>
        </p:grpSpPr>
        <p:grpSp>
          <p:nvGrpSpPr>
            <p:cNvPr id="60" name="Группа 23"/>
            <p:cNvGrpSpPr/>
            <p:nvPr/>
          </p:nvGrpSpPr>
          <p:grpSpPr>
            <a:xfrm>
              <a:off x="4580307" y="3834770"/>
              <a:ext cx="1829762" cy="1156350"/>
              <a:chOff x="942877" y="3710180"/>
              <a:chExt cx="1829762" cy="1156350"/>
            </a:xfrm>
          </p:grpSpPr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1540647" y="3755900"/>
                <a:ext cx="360050" cy="43206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985192" y="4434470"/>
                <a:ext cx="360050" cy="432060"/>
              </a:xfrm>
              <a:prstGeom prst="lin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942877" y="3710180"/>
                <a:ext cx="360050" cy="432060"/>
              </a:xfrm>
              <a:prstGeom prst="lin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2412589" y="4434470"/>
                <a:ext cx="360050" cy="43206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Прямая соединительная линия 60"/>
            <p:cNvCxnSpPr/>
            <p:nvPr/>
          </p:nvCxnSpPr>
          <p:spPr>
            <a:xfrm>
              <a:off x="5538127" y="3880490"/>
              <a:ext cx="360050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4580307" y="4559060"/>
              <a:ext cx="360050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1256401" y="921540"/>
            <a:ext cx="1815401" cy="1738987"/>
            <a:chOff x="2705007" y="3305145"/>
            <a:chExt cx="1815401" cy="1738987"/>
          </a:xfrm>
        </p:grpSpPr>
        <p:grpSp>
          <p:nvGrpSpPr>
            <p:cNvPr id="68" name="Группа 31"/>
            <p:cNvGrpSpPr/>
            <p:nvPr/>
          </p:nvGrpSpPr>
          <p:grpSpPr>
            <a:xfrm>
              <a:off x="2705007" y="3305145"/>
              <a:ext cx="1815401" cy="1711395"/>
              <a:chOff x="650079" y="1892220"/>
              <a:chExt cx="1815401" cy="1711395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2152574" y="3203505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094702" y="189701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593538" y="189222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50079" y="1904405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2737790" y="4644022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0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732961" y="461643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0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203810" y="1456970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492486"/>
              </p:ext>
            </p:extLst>
          </p:nvPr>
        </p:nvGraphicFramePr>
        <p:xfrm>
          <a:off x="3774796" y="1061663"/>
          <a:ext cx="178595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4·1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1·b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5· c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3·1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5424494" y="1461024"/>
            <a:ext cx="562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81183"/>
              </p:ext>
            </p:extLst>
          </p:nvPr>
        </p:nvGraphicFramePr>
        <p:xfrm>
          <a:off x="6018034" y="1121595"/>
          <a:ext cx="1002306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4b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15c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412088" y="2998699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6946415" y="2660527"/>
          <a:ext cx="139375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7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19·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38·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8340165" y="2998699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32622" y="4598865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pSp>
        <p:nvGrpSpPr>
          <p:cNvPr id="50" name="Группа 49"/>
          <p:cNvGrpSpPr/>
          <p:nvPr/>
        </p:nvGrpSpPr>
        <p:grpSpPr>
          <a:xfrm>
            <a:off x="7054065" y="2814060"/>
            <a:ext cx="1125870" cy="1191020"/>
            <a:chOff x="1691600" y="3296030"/>
            <a:chExt cx="1125870" cy="1191020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>
              <a:off x="1691600" y="3296030"/>
              <a:ext cx="360050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1729885" y="4054990"/>
              <a:ext cx="360050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457420" y="3334890"/>
              <a:ext cx="360050" cy="43206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2457420" y="3982980"/>
              <a:ext cx="360050" cy="43206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7020340" y="2506817"/>
            <a:ext cx="1085445" cy="1754353"/>
            <a:chOff x="1237198" y="3100900"/>
            <a:chExt cx="1085445" cy="1754353"/>
          </a:xfrm>
        </p:grpSpPr>
        <p:sp>
          <p:nvSpPr>
            <p:cNvPr id="58" name="TextBox 57"/>
            <p:cNvSpPr txBox="1"/>
            <p:nvPr/>
          </p:nvSpPr>
          <p:spPr>
            <a:xfrm>
              <a:off x="2004442" y="4415083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0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469662" y="31009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37198" y="4455143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0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009737" y="31009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0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78" name="Таблица 77"/>
          <p:cNvGraphicFramePr>
            <a:graphicFrameLocks noGrp="1"/>
          </p:cNvGraphicFramePr>
          <p:nvPr/>
        </p:nvGraphicFramePr>
        <p:xfrm>
          <a:off x="1508347" y="4236350"/>
          <a:ext cx="1004419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4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1·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1569307" y="4444780"/>
            <a:ext cx="720100" cy="1072510"/>
            <a:chOff x="1275146" y="3301000"/>
            <a:chExt cx="720100" cy="1072510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>
              <a:off x="1635196" y="3301000"/>
              <a:ext cx="360050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1275146" y="3941450"/>
              <a:ext cx="360050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81"/>
          <p:cNvGrpSpPr/>
          <p:nvPr/>
        </p:nvGrpSpPr>
        <p:grpSpPr>
          <a:xfrm>
            <a:off x="1344943" y="4149100"/>
            <a:ext cx="1066757" cy="1472620"/>
            <a:chOff x="3013606" y="2245160"/>
            <a:chExt cx="1066757" cy="1472620"/>
          </a:xfrm>
        </p:grpSpPr>
        <p:sp>
          <p:nvSpPr>
            <p:cNvPr id="83" name="TextBox 82"/>
            <p:cNvSpPr txBox="1"/>
            <p:nvPr/>
          </p:nvSpPr>
          <p:spPr>
            <a:xfrm>
              <a:off x="3013606" y="331767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767457" y="224516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0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598685" y="4598865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86" name="Таблица 85"/>
          <p:cNvGraphicFramePr>
            <a:graphicFrameLocks noGrp="1"/>
          </p:cNvGraphicFramePr>
          <p:nvPr/>
        </p:nvGraphicFramePr>
        <p:xfrm>
          <a:off x="3035853" y="4221110"/>
          <a:ext cx="1004419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4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1·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4067930" y="4598865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88" name="Таблица 87"/>
          <p:cNvGraphicFramePr>
            <a:graphicFrameLocks noGrp="1"/>
          </p:cNvGraphicFramePr>
          <p:nvPr/>
        </p:nvGraphicFramePr>
        <p:xfrm>
          <a:off x="4515489" y="4261170"/>
          <a:ext cx="48857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85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9" name="Дата 8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1" name="Нижний колонтитул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2" grpId="0"/>
      <p:bldP spid="44" grpId="0"/>
      <p:bldP spid="46" grpId="0"/>
      <p:bldP spid="48" grpId="0"/>
      <p:bldP spid="49" grpId="0"/>
      <p:bldP spid="85" grpId="0"/>
      <p:bldP spid="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939724" y="188550"/>
            <a:ext cx="72645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Какую часть килограмма составляют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125 г, 250 г, 750 г?</a:t>
            </a:r>
            <a:endParaRPr lang="ru-RU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ыноска-облако 22"/>
          <p:cNvSpPr/>
          <p:nvPr/>
        </p:nvSpPr>
        <p:spPr>
          <a:xfrm>
            <a:off x="1448422" y="1265768"/>
            <a:ext cx="6247157" cy="612648"/>
          </a:xfrm>
          <a:prstGeom prst="cloudCallout">
            <a:avLst>
              <a:gd name="adj1" fmla="val 44769"/>
              <a:gd name="adj2" fmla="val -21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граммов в 1 кг?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20086" y="2204830"/>
            <a:ext cx="18437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125 г =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20086" y="3739709"/>
            <a:ext cx="18437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250 г =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20086" y="5192365"/>
            <a:ext cx="18437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750 г =</a:t>
            </a:r>
            <a:endParaRPr lang="ru-RU" sz="2800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519018" y="1862773"/>
          <a:ext cx="3789362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Формула" r:id="rId4" imgW="965160" imgH="393480" progId="Equation.3">
                  <p:embed/>
                </p:oleObj>
              </mc:Choice>
              <mc:Fallback>
                <p:oleObj name="Формула" r:id="rId4" imgW="965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018" y="1862773"/>
                        <a:ext cx="3789362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3491850" y="3359550"/>
          <a:ext cx="378936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Формула" r:id="rId6" imgW="965160" imgH="393480" progId="Equation.3">
                  <p:embed/>
                </p:oleObj>
              </mc:Choice>
              <mc:Fallback>
                <p:oleObj name="Формула" r:id="rId6" imgW="965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50" y="3359550"/>
                        <a:ext cx="3789363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419840" y="4856520"/>
          <a:ext cx="378936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Формула" r:id="rId8" imgW="965160" imgH="393480" progId="Equation.3">
                  <p:embed/>
                </p:oleObj>
              </mc:Choice>
              <mc:Fallback>
                <p:oleObj name="Формула" r:id="rId8" imgW="965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40" y="4856520"/>
                        <a:ext cx="3789363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7281" y="188550"/>
            <a:ext cx="754943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3567499"/>
            <a:ext cx="7889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значит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сократить дробь?</a:t>
            </a:r>
          </a:p>
          <a:p>
            <a:pPr>
              <a:buFont typeface="Wingdings" pitchFamily="2" charset="2"/>
              <a:buChar char="v"/>
            </a:pP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меняется при сокращении  дробей?</a:t>
            </a:r>
          </a:p>
          <a:p>
            <a:pPr>
              <a:buFont typeface="Wingdings" pitchFamily="2" charset="2"/>
              <a:buChar char="v"/>
            </a:pP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каком случае дробь будет несократимой?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1556740"/>
            <a:ext cx="7889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Какую дробь называют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несократимой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Приведите примеры несократимой дроби.</a:t>
            </a:r>
          </a:p>
          <a:p>
            <a:pPr>
              <a:buFont typeface="Wingdings" pitchFamily="2" charset="2"/>
              <a:buChar char="v"/>
            </a:pP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каком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свойстве основано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сокращение дробей?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11624</TotalTime>
  <Words>157</Words>
  <Application>Microsoft Office PowerPoint</Application>
  <PresentationFormat>Экран (4:3)</PresentationFormat>
  <Paragraphs>72</Paragraphs>
  <Slides>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Serg</cp:lastModifiedBy>
  <cp:revision>1359</cp:revision>
  <dcterms:created xsi:type="dcterms:W3CDTF">2011-06-18T13:01:16Z</dcterms:created>
  <dcterms:modified xsi:type="dcterms:W3CDTF">2015-10-14T19:40:48Z</dcterms:modified>
</cp:coreProperties>
</file>