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smiles.33b.ru/smile.105428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Проект 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69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«Рассказ о слове»</a:t>
            </a:r>
            <a:endParaRPr lang="ru-RU" sz="69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077072"/>
            <a:ext cx="4744616" cy="1752600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Воспитатель ГПД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МКОУ Заводская СОШ 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Бондарева Ольга Владимировна</a:t>
            </a:r>
          </a:p>
          <a:p>
            <a:endParaRPr lang="ru-RU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1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ПОСЛОВИЦА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Делить шкуру неубитого медведя;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Медведь одну лапу сосёт, да всю зиму сыт;</a:t>
            </a:r>
          </a:p>
          <a:p>
            <a:endParaRPr lang="ru-RU" sz="4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44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Медведи плохие соседи.</a:t>
            </a:r>
            <a:endParaRPr lang="ru-RU" sz="4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84984"/>
            <a:ext cx="2665165" cy="187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05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ЗАГАДКА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3" y="158278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Бурый он и косолапый,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Ловит рыбу мощной лапой.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 ещё он любит мёд!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Кто сластёну назовёт?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5589240"/>
            <a:ext cx="3456384" cy="103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98968"/>
            <a:ext cx="2915816" cy="43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24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7419"/>
            <a:ext cx="9144000" cy="4525963"/>
          </a:xfrm>
        </p:spPr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Прошло неведомо сколько времени, а медведь Костолом по-прежнему буянил в лесу Муромском. </a:t>
            </a:r>
          </a:p>
          <a:p>
            <a:pPr marL="0" indent="0" algn="r"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(О.М. Сомов)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645024"/>
            <a:ext cx="3087635" cy="320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47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ВНИМАНИЕ!!!</a:t>
            </a:r>
            <a:endParaRPr lang="ru-RU" sz="72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21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428" y="4797152"/>
            <a:ext cx="5995144" cy="230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2" descr="7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56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3494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2076" y="0"/>
            <a:ext cx="3494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54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0568" y="2636912"/>
            <a:ext cx="4276619" cy="4525963"/>
          </a:xfrm>
        </p:spPr>
      </p:pic>
      <p:sp>
        <p:nvSpPr>
          <p:cNvPr id="6" name="Выноска-облако 5"/>
          <p:cNvSpPr/>
          <p:nvPr/>
        </p:nvSpPr>
        <p:spPr>
          <a:xfrm>
            <a:off x="3347864" y="-3657"/>
            <a:ext cx="5184576" cy="3672408"/>
          </a:xfrm>
          <a:prstGeom prst="cloudCallout">
            <a:avLst>
              <a:gd name="adj1" fmla="val -61781"/>
              <a:gd name="adj2" fmla="val 809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15916" y="1168833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МЕДВЕДЬ</a:t>
            </a:r>
            <a:endParaRPr lang="ru-RU" sz="5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5" descr="37r3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33" y="94745"/>
            <a:ext cx="2030195" cy="19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11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4984" y="92729"/>
            <a:ext cx="6059016" cy="11430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ПРОИЗНОСИМ</a:t>
            </a:r>
            <a:b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две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т'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Объект 4"/>
          <p:cNvSpPr txBox="1">
            <a:spLocks noGrp="1"/>
          </p:cNvSpPr>
          <p:nvPr>
            <p:ph idx="1"/>
          </p:nvPr>
        </p:nvSpPr>
        <p:spPr>
          <a:xfrm>
            <a:off x="0" y="3279198"/>
            <a:ext cx="3898776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МЕДВЕДЬ</a:t>
            </a:r>
            <a:endParaRPr lang="ru-RU" sz="4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" name="Прямая со стрелкой 5"/>
          <p:cNvCxnSpPr>
            <a:stCxn id="5" idx="3"/>
          </p:cNvCxnSpPr>
          <p:nvPr/>
        </p:nvCxnSpPr>
        <p:spPr>
          <a:xfrm flipV="1">
            <a:off x="3898776" y="1118960"/>
            <a:ext cx="2077888" cy="25449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" idx="3"/>
          </p:cNvCxnSpPr>
          <p:nvPr/>
        </p:nvCxnSpPr>
        <p:spPr>
          <a:xfrm>
            <a:off x="3898776" y="3663919"/>
            <a:ext cx="2342461" cy="1633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4222304" y="5011697"/>
            <a:ext cx="4834880" cy="181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ЗАПИСЫВАЕМ</a:t>
            </a:r>
          </a:p>
          <a:p>
            <a:endParaRPr lang="ru-RU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</a:t>
            </a:r>
            <a:r>
              <a:rPr lang="ru-RU" u="sng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ru-RU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</a:t>
            </a:r>
            <a:r>
              <a:rPr lang="ru-RU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ь</a:t>
            </a:r>
            <a:endParaRPr lang="ru-RU" b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948264" y="5778472"/>
            <a:ext cx="72008" cy="285750"/>
          </a:xfrm>
          <a:prstGeom prst="line">
            <a:avLst/>
          </a:prstGeom>
          <a:ln w="28575" cap="rnd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549" y="1340769"/>
            <a:ext cx="2753196" cy="367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63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ЛЕКСИЧЕСКОЕ ЗНАЧЕНИЕ СЛОВА</a:t>
            </a:r>
            <a:endParaRPr lang="ru-RU" sz="3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233285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Крупное хищное млекопитающее животное с длинной шерстью и толстыми ногами (бурый, белый медведь)</a:t>
            </a:r>
          </a:p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(перен.) о неуклюжем, неповоротливом человеке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7" descr="d1b2c0b020b54b46c776af08e7fe62d5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37520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4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Однокоренные слова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Медведи</a:t>
            </a:r>
          </a:p>
          <a:p>
            <a:r>
              <a:rPr lang="ru-RU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медведица</a:t>
            </a:r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4" descr="7ab9e305a4ced7330829eb20aa0d32c4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29058" y="979908"/>
            <a:ext cx="5508104" cy="587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2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Мишка;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Косолапый;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Топтыгин;</a:t>
            </a:r>
          </a:p>
          <a:p>
            <a:r>
              <a:rPr lang="ru-RU" sz="4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Мишутка.</a:t>
            </a:r>
          </a:p>
          <a:p>
            <a:r>
              <a:rPr lang="ru-RU" sz="4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Михайло Иванович</a:t>
            </a:r>
            <a:endParaRPr lang="ru-RU" sz="44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(2) Увалень.</a:t>
            </a:r>
          </a:p>
          <a:p>
            <a:endParaRPr lang="ru-RU" sz="4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Синонимы слова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3" descr="0b61796f4310cfffcfc65b995c464efa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1212056"/>
            <a:ext cx="4464496" cy="36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9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АНТОНИМЫ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1 -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акробат, ловкач.</a:t>
            </a:r>
            <a:endParaRPr lang="ru-RU" sz="4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14551"/>
            <a:ext cx="3451225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899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43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27213" y="4158249"/>
            <a:ext cx="2232049" cy="2678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28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ФРАЗЕОЛОГИЗМЫ</a:t>
            </a:r>
            <a:endParaRPr lang="ru-RU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206" y="971414"/>
            <a:ext cx="9144000" cy="452596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Медведь на ухо наступил </a:t>
            </a:r>
            <a:r>
              <a:rPr lang="ru-RU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(у кого нет музыкального слуха)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Медвежий угол </a:t>
            </a:r>
            <a:r>
              <a:rPr lang="ru-RU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(глухая, отдалённая провинция)</a:t>
            </a:r>
          </a:p>
          <a:p>
            <a:r>
              <a:rPr lang="ru-RU" sz="36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Медвежья услуга </a:t>
            </a:r>
            <a:r>
              <a:rPr lang="ru-RU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(неумелая</a:t>
            </a:r>
            <a:r>
              <a:rPr lang="ru-RU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приносящая </a:t>
            </a:r>
            <a:r>
              <a:rPr lang="ru-RU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вместо помощи вред,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неприятность)</a:t>
            </a:r>
            <a:endParaRPr lang="ru-RU" sz="3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36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12" descr="4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3286"/>
            <a:ext cx="598830" cy="17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17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СОЧЕТАЕМОСТЬ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Бурый</a:t>
            </a:r>
            <a:r>
              <a:rPr lang="ru-RU" sz="4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(медведь</a:t>
            </a:r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 lvl="0"/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Белый</a:t>
            </a:r>
            <a:r>
              <a:rPr lang="ru-RU" sz="4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(медведь</a:t>
            </a:r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 lvl="0"/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Косолапый</a:t>
            </a:r>
            <a:r>
              <a:rPr lang="ru-RU" sz="4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(медведь</a:t>
            </a:r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 lvl="0"/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Неуклюжий</a:t>
            </a:r>
            <a:r>
              <a:rPr lang="ru-RU" sz="4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(медведь</a:t>
            </a:r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</a:p>
          <a:p>
            <a:pPr lvl="0"/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Гималайский </a:t>
            </a:r>
            <a:r>
              <a:rPr lang="ru-RU" sz="4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(медведь</a:t>
            </a:r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);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Большой (медведь)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71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191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 «Рассказ о слове»</vt:lpstr>
      <vt:lpstr>Слайд 2</vt:lpstr>
      <vt:lpstr>ПРОИЗНОСИМ м[и]две[т']</vt:lpstr>
      <vt:lpstr>ЛЕКСИЧЕСКОЕ ЗНАЧЕНИЕ СЛОВА</vt:lpstr>
      <vt:lpstr>Однокоренные слова</vt:lpstr>
      <vt:lpstr>Синонимы слова</vt:lpstr>
      <vt:lpstr>АНТОНИМЫ</vt:lpstr>
      <vt:lpstr>ФРАЗЕОЛОГИЗМЫ</vt:lpstr>
      <vt:lpstr>СОЧЕТАЕМОСТЬ СЛОВА</vt:lpstr>
      <vt:lpstr>ПОСЛОВИЦА</vt:lpstr>
      <vt:lpstr>ЗАГАДКА</vt:lpstr>
      <vt:lpstr>ПРЕДЛОЖЕНИЕ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«Рассказ о слове»</dc:title>
  <dc:creator>Администратор</dc:creator>
  <cp:lastModifiedBy>Сергей</cp:lastModifiedBy>
  <cp:revision>15</cp:revision>
  <dcterms:created xsi:type="dcterms:W3CDTF">2015-10-28T01:13:24Z</dcterms:created>
  <dcterms:modified xsi:type="dcterms:W3CDTF">2015-11-15T18:44:14Z</dcterms:modified>
</cp:coreProperties>
</file>