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76" autoAdjust="0"/>
  </p:normalViewPr>
  <p:slideViewPr>
    <p:cSldViewPr>
      <p:cViewPr>
        <p:scale>
          <a:sx n="78" d="100"/>
          <a:sy n="78" d="100"/>
        </p:scale>
        <p:origin x="-114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7252A28-E4BC-4E2D-9B21-1AC1D202EEA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3033DBE-FC23-4B65-B810-C18A16BB8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2A28-E4BC-4E2D-9B21-1AC1D202EEA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3DBE-FC23-4B65-B810-C18A16BB8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2A28-E4BC-4E2D-9B21-1AC1D202EEA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3DBE-FC23-4B65-B810-C18A16BB8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7252A28-E4BC-4E2D-9B21-1AC1D202EEA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3DBE-FC23-4B65-B810-C18A16BB8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7252A28-E4BC-4E2D-9B21-1AC1D202EEA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3033DBE-FC23-4B65-B810-C18A16BB841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7252A28-E4BC-4E2D-9B21-1AC1D202EEA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033DBE-FC23-4B65-B810-C18A16BB8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7252A28-E4BC-4E2D-9B21-1AC1D202EEA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3033DBE-FC23-4B65-B810-C18A16BB8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2A28-E4BC-4E2D-9B21-1AC1D202EEA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3DBE-FC23-4B65-B810-C18A16BB8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7252A28-E4BC-4E2D-9B21-1AC1D202EEA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033DBE-FC23-4B65-B810-C18A16BB8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7252A28-E4BC-4E2D-9B21-1AC1D202EEA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3033DBE-FC23-4B65-B810-C18A16BB8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7252A28-E4BC-4E2D-9B21-1AC1D202EEA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3033DBE-FC23-4B65-B810-C18A16BB8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7252A28-E4BC-4E2D-9B21-1AC1D202EEAC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3033DBE-FC23-4B65-B810-C18A16BB84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Нервно - гуморальная регуляция организма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 название говорит о том , что наш организм регулируется двумя системами.</a:t>
            </a:r>
            <a:endParaRPr lang="ru-RU" dirty="0"/>
          </a:p>
        </p:txBody>
      </p:sp>
      <p:pic>
        <p:nvPicPr>
          <p:cNvPr id="15362" name="Picture 2" descr="http://nervzdorov.ru/wp-content/uploads/2015/07/Somatoformnaja-disfunkcija-vegetativnoj-nervnoj-siste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149080"/>
            <a:ext cx="2664296" cy="2160240"/>
          </a:xfrm>
          <a:prstGeom prst="rect">
            <a:avLst/>
          </a:prstGeom>
          <a:noFill/>
        </p:spPr>
      </p:pic>
      <p:pic>
        <p:nvPicPr>
          <p:cNvPr id="15364" name="Picture 4" descr="http://rud.exdat.com/pars_docs/tw_refs/730/729200/729200_html_34ed92c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149080"/>
            <a:ext cx="259228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Взаимосвязь</a:t>
            </a:r>
            <a:r>
              <a:rPr lang="ru-RU" dirty="0"/>
              <a:t> нервной и гуморальной регуляции: химические вещества действуют на все органы,  в том числе и на нервную систему; нервы идут ко всем органам, в том числе и к железам внутренней секреции.</a:t>
            </a:r>
          </a:p>
          <a:p>
            <a:r>
              <a:rPr lang="ru-RU" b="1" dirty="0"/>
              <a:t>Координацию</a:t>
            </a:r>
            <a:r>
              <a:rPr lang="ru-RU" dirty="0"/>
              <a:t> нервной и гуморальной регуляции осуществляет гипоталамо-гипофизарная система, таким образом, можно говорить о единой нервно-гуморальной регуляции функций организма.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biofile.ru/pic/sj-01-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36104"/>
            <a:ext cx="6667500" cy="57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Примеры нервно – гуморальной регуляции</a:t>
            </a:r>
            <a:endParaRPr lang="ru-RU" sz="2800" dirty="0"/>
          </a:p>
        </p:txBody>
      </p:sp>
      <p:pic>
        <p:nvPicPr>
          <p:cNvPr id="25604" name="Picture 4" descr="http://collection.edu.yar.ru/dlrstore/0000085d-1000-4ddd-ecd0-1400475d60a3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62000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Рассмотри картинку и объясни, почему длительные стрессы негативно сказываются на нашем организме.</a:t>
            </a:r>
            <a:endParaRPr lang="ru-RU" sz="2400" dirty="0"/>
          </a:p>
        </p:txBody>
      </p:sp>
      <p:pic>
        <p:nvPicPr>
          <p:cNvPr id="26628" name="Picture 4" descr="http://biolgra.ucoz.ru/excells/man/nervno-gumoral_reguljacij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4248472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b="1" dirty="0"/>
          </a:p>
          <a:p>
            <a:r>
              <a:rPr lang="ru-RU" b="1" dirty="0" smtClean="0"/>
              <a:t> </a:t>
            </a:r>
            <a:r>
              <a:rPr lang="ru-RU" b="1" dirty="0"/>
              <a:t>Верны ли суждения об особенностях гуморальной регуляции функций в организме человека?</a:t>
            </a:r>
            <a:br>
              <a:rPr lang="ru-RU" b="1" dirty="0"/>
            </a:br>
            <a:r>
              <a:rPr lang="ru-RU" b="1" dirty="0"/>
              <a:t>А. Гуморальная регуляция физиологических процессов осуществляется с помощью химических веществ – ферментов, которые поступают из различных органов и тканей в кровь.</a:t>
            </a:r>
            <a:br>
              <a:rPr lang="ru-RU" b="1" dirty="0"/>
            </a:br>
            <a:r>
              <a:rPr lang="ru-RU" b="1" dirty="0"/>
              <a:t>Б. Гуморальная регуляция в организме человека осуществляется медленнее, чем распространение нервных импульсов.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верно только А</a:t>
            </a:r>
            <a:br>
              <a:rPr lang="ru-RU" dirty="0"/>
            </a:br>
            <a:r>
              <a:rPr lang="ru-RU" dirty="0"/>
              <a:t>Б) верно только Б</a:t>
            </a:r>
            <a:br>
              <a:rPr lang="ru-RU" dirty="0"/>
            </a:br>
            <a:r>
              <a:rPr lang="ru-RU" dirty="0"/>
              <a:t>В) верны оба суждения</a:t>
            </a:r>
            <a:br>
              <a:rPr lang="ru-RU" dirty="0"/>
            </a:br>
            <a:r>
              <a:rPr lang="ru-RU" dirty="0"/>
              <a:t>Г) оба суждения неверны</a:t>
            </a:r>
          </a:p>
          <a:p>
            <a:pPr>
              <a:buNone/>
            </a:pPr>
            <a:endParaRPr lang="ru-RU" dirty="0"/>
          </a:p>
          <a:p>
            <a:r>
              <a:rPr lang="ru-RU" b="1" dirty="0" smtClean="0"/>
              <a:t>Нейрогуморальная </a:t>
            </a:r>
            <a:r>
              <a:rPr lang="ru-RU" b="1" dirty="0"/>
              <a:t>регуляция деятельности организма контролируется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гипоталамусом</a:t>
            </a:r>
            <a:br>
              <a:rPr lang="ru-RU" dirty="0"/>
            </a:br>
            <a:r>
              <a:rPr lang="ru-RU" dirty="0"/>
              <a:t>Б) корой мозга</a:t>
            </a:r>
            <a:br>
              <a:rPr lang="ru-RU" dirty="0"/>
            </a:br>
            <a:r>
              <a:rPr lang="ru-RU" dirty="0"/>
              <a:t>В) мозжечком</a:t>
            </a:r>
            <a:br>
              <a:rPr lang="ru-RU" dirty="0"/>
            </a:br>
            <a:r>
              <a:rPr lang="ru-RU" dirty="0"/>
              <a:t>Г) продолговатым мозгом</a:t>
            </a:r>
          </a:p>
          <a:p>
            <a:endParaRPr lang="ru-RU" dirty="0"/>
          </a:p>
          <a:p>
            <a:r>
              <a:rPr lang="ru-RU" b="1" dirty="0" smtClean="0"/>
              <a:t>Регуляция </a:t>
            </a:r>
            <a:r>
              <a:rPr lang="ru-RU" b="1" dirty="0"/>
              <a:t>уровня гормонов в крови здорового человека осуществляется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А) условно-рефлекторным механизмом</a:t>
            </a:r>
            <a:br>
              <a:rPr lang="ru-RU" dirty="0"/>
            </a:br>
            <a:r>
              <a:rPr lang="ru-RU" dirty="0"/>
              <a:t>Б) </a:t>
            </a:r>
            <a:r>
              <a:rPr lang="ru-RU" dirty="0" err="1"/>
              <a:t>нейро-гуморальным</a:t>
            </a:r>
            <a:r>
              <a:rPr lang="ru-RU" dirty="0"/>
              <a:t> механизмом</a:t>
            </a:r>
            <a:br>
              <a:rPr lang="ru-RU" dirty="0"/>
            </a:br>
            <a:r>
              <a:rPr lang="ru-RU" dirty="0"/>
              <a:t>В) волей человека</a:t>
            </a:r>
            <a:br>
              <a:rPr lang="ru-RU" dirty="0"/>
            </a:br>
            <a:r>
              <a:rPr lang="ru-RU" dirty="0"/>
              <a:t>Г) внутривенными инъекциями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Гуморальная регуляция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(От латинского слова </a:t>
            </a:r>
            <a:r>
              <a:rPr lang="ru-RU" dirty="0" err="1"/>
              <a:t>гумор</a:t>
            </a:r>
            <a:r>
              <a:rPr lang="ru-RU" dirty="0"/>
              <a:t> – «жидкость») осуществляется за счет веществ, выделяемых во внутреннюю среду организма (лимфу, кровь, тканевую жидкость). Это более древняя, по сравнению с нервной, система регуляции.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Примеры гуморальной регуляции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углекислый газ в высокой концентрации (образуется при активной физической работе)вызывает локальное расширение </a:t>
            </a:r>
            <a:r>
              <a:rPr lang="ru-RU" dirty="0" smtClean="0"/>
              <a:t>капилляров</a:t>
            </a:r>
            <a:r>
              <a:rPr lang="ru-RU" dirty="0" smtClean="0"/>
              <a:t>,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к этому месту притекает больше </a:t>
            </a:r>
            <a:r>
              <a:rPr lang="ru-RU" dirty="0" smtClean="0"/>
              <a:t>крови,  </a:t>
            </a:r>
            <a:r>
              <a:rPr lang="ru-RU" dirty="0" smtClean="0"/>
              <a:t>возбуждает дыхательный центр продолговатого мозга, дыхание усиливается</a:t>
            </a:r>
          </a:p>
          <a:p>
            <a:endParaRPr lang="ru-RU" dirty="0"/>
          </a:p>
        </p:txBody>
      </p:sp>
      <p:pic>
        <p:nvPicPr>
          <p:cNvPr id="11268" name="Picture 4" descr="http://www.restaurantba.com/wp-content/uploads/2012/03/sisyphu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068960"/>
            <a:ext cx="3563469" cy="2754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Большую роль в гуморальной регуляции организма играет эндокринный аппарат (эндокринная или гуморальная система). Он представлен железами внутренней и смешанной секреции.</a:t>
            </a:r>
            <a:endParaRPr lang="ru-RU" sz="2000" dirty="0"/>
          </a:p>
        </p:txBody>
      </p:sp>
      <p:pic>
        <p:nvPicPr>
          <p:cNvPr id="1026" name="Picture 2" descr="http://spravochnik-mnn-skachat.ru/wp-content/uploads/2015/08/18-08-2015-09-09-59-1316191047endokrinnayu-cicta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583264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Железы эндокринной системы выделяют особые вещества – гормоны. Которые попадая в кровь, омывают органы и ткани и воздействуют на них определенным образом</a:t>
            </a:r>
            <a:endParaRPr lang="ru-RU" sz="1400" dirty="0"/>
          </a:p>
        </p:txBody>
      </p:sp>
      <p:pic>
        <p:nvPicPr>
          <p:cNvPr id="18434" name="Picture 2" descr="http://cs623916.vk.me/v623916968/2d36c/rlK404nsUk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12068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Нервная регуляция -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Регулирующее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воздействие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b="1" dirty="0">
                <a:solidFill>
                  <a:schemeClr val="tx1"/>
                </a:solidFill>
              </a:rPr>
              <a:t>нервной</a:t>
            </a:r>
            <a:r>
              <a:rPr lang="ru-RU" dirty="0">
                <a:solidFill>
                  <a:schemeClr val="tx1"/>
                </a:solidFill>
              </a:rPr>
              <a:t> системы 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на</a:t>
            </a:r>
            <a:r>
              <a:rPr lang="ru-RU" dirty="0">
                <a:solidFill>
                  <a:schemeClr val="tx1"/>
                </a:solidFill>
              </a:rPr>
              <a:t> ткани, органы и их системы, 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smtClean="0"/>
              <a:t>о</a:t>
            </a:r>
            <a:r>
              <a:rPr lang="ru-RU" dirty="0" smtClean="0">
                <a:solidFill>
                  <a:schemeClr val="tx1"/>
                </a:solidFill>
              </a:rPr>
              <a:t>беспечивающее согласованность их</a:t>
            </a:r>
            <a:r>
              <a:rPr lang="ru-RU" dirty="0">
                <a:solidFill>
                  <a:schemeClr val="tx1"/>
                </a:solidFill>
              </a:rPr>
              <a:t> деятельности и нормальное существование </a:t>
            </a:r>
            <a:r>
              <a:rPr lang="ru-RU" dirty="0" smtClean="0">
                <a:solidFill>
                  <a:schemeClr val="tx1"/>
                </a:solidFill>
              </a:rPr>
              <a:t>организма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как целого в меняющихся условиях </a:t>
            </a:r>
            <a:r>
              <a:rPr lang="ru-RU" dirty="0" smtClean="0">
                <a:solidFill>
                  <a:schemeClr val="tx1"/>
                </a:solidFill>
              </a:rPr>
              <a:t>среды.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Более поздний вид регуляции организма, возникший с появлением нервной системы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pic>
        <p:nvPicPr>
          <p:cNvPr id="9218" name="Picture 2" descr="http://www.alnmag.com/sites/alnmag.com/files/legacyfiles/u1238/fruit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032448" cy="4528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Важная роль в нервной регуляции принадлежит вегетативной нервной системе, состоящей из двух отделов</a:t>
            </a:r>
            <a:endParaRPr lang="ru-RU" sz="2400" dirty="0"/>
          </a:p>
        </p:txBody>
      </p:sp>
      <p:pic>
        <p:nvPicPr>
          <p:cNvPr id="20482" name="Picture 2" descr="http://vashnevrolog.ru/wp-content/uploads/2015/10/fiziolog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669674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Сравнение нервной и гуморальной регуляции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/>
          </a:p>
          <a:p>
            <a:r>
              <a:rPr lang="ru-RU" b="1" dirty="0"/>
              <a:t>По скорости работы:</a:t>
            </a:r>
            <a:r>
              <a:rPr lang="ru-RU" dirty="0"/>
              <a:t> нервная регуляция гораздо быстрее: вещества передвигаются вместе с кровью (действие наступает через 30 сек), нервные импульсы идут почти мгновенно (десятые доли секунды).</a:t>
            </a:r>
          </a:p>
          <a:p>
            <a:r>
              <a:rPr lang="ru-RU" b="1" dirty="0"/>
              <a:t>По длительности работы: </a:t>
            </a:r>
            <a:r>
              <a:rPr lang="ru-RU" dirty="0"/>
              <a:t>гуморальная регуляция может действовать гораздо дольше (пока вещество находится в крови), нервный импульс действует кратковременно.</a:t>
            </a:r>
          </a:p>
          <a:p>
            <a:r>
              <a:rPr lang="ru-RU" b="1" dirty="0"/>
              <a:t>По масштабу воздействия: </a:t>
            </a:r>
            <a:r>
              <a:rPr lang="ru-RU" dirty="0"/>
              <a:t>гуморальная регуляция действует более масштабно, т.к. химические вещества разносятся кровью по всему организму, нервная регуляция действует точно – на один орган или часть органа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>Таким образом, нервную регуляцию выгодно применять для быстрой и точной регуляции, а гуморальную – для длительной и масштабной.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66526"/>
          </a:xfrm>
        </p:spPr>
        <p:txBody>
          <a:bodyPr/>
          <a:lstStyle/>
          <a:p>
            <a:r>
              <a:rPr lang="ru-RU" dirty="0" smtClean="0"/>
              <a:t>Заполни таблицу</a:t>
            </a:r>
            <a:endParaRPr lang="ru-RU" dirty="0"/>
          </a:p>
        </p:txBody>
      </p:sp>
      <p:pic>
        <p:nvPicPr>
          <p:cNvPr id="21506" name="Picture 2" descr="http://fs00.infourok.ru/images/doc/312/311781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183</TotalTime>
  <Words>205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Нервно - гуморальная регуляция организма</vt:lpstr>
      <vt:lpstr>Гуморальная регуляция</vt:lpstr>
      <vt:lpstr>Примеры гуморальной регуляции</vt:lpstr>
      <vt:lpstr>Большую роль в гуморальной регуляции организма играет эндокринный аппарат (эндокринная или гуморальная система). Он представлен железами внутренней и смешанной секреции.</vt:lpstr>
      <vt:lpstr>Железы эндокринной системы выделяют особые вещества – гормоны. Которые попадая в кровь, омывают органы и ткани и воздействуют на них определенным образом</vt:lpstr>
      <vt:lpstr>Нервная регуляция -</vt:lpstr>
      <vt:lpstr>Важная роль в нервной регуляции принадлежит вегетативной нервной системе, состоящей из двух отделов</vt:lpstr>
      <vt:lpstr>Сравнение нервной и гуморальной регуляции</vt:lpstr>
      <vt:lpstr>Заполни таблицу</vt:lpstr>
      <vt:lpstr>Слайд 10</vt:lpstr>
      <vt:lpstr>Слайд 11</vt:lpstr>
      <vt:lpstr>Примеры нервно – гуморальной регуляции</vt:lpstr>
      <vt:lpstr>Рассмотри картинку и объясни, почему длительные стрессы негативно сказываются на нашем организме.</vt:lpstr>
      <vt:lpstr>Проверь себя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Нервно - гуморальная регуляция организма</dc:title>
  <dc:creator>Валентина</dc:creator>
  <cp:lastModifiedBy>Валентина</cp:lastModifiedBy>
  <cp:revision>21</cp:revision>
  <dcterms:created xsi:type="dcterms:W3CDTF">2015-11-14T07:58:51Z</dcterms:created>
  <dcterms:modified xsi:type="dcterms:W3CDTF">2015-11-15T12:40:52Z</dcterms:modified>
</cp:coreProperties>
</file>