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718" autoAdjust="0"/>
  </p:normalViewPr>
  <p:slideViewPr>
    <p:cSldViewPr>
      <p:cViewPr varScale="1">
        <p:scale>
          <a:sx n="108" d="100"/>
          <a:sy n="108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Порфенцова Елена Павловна</a:t>
            </a:r>
          </a:p>
          <a:p>
            <a:pPr algn="r"/>
            <a:r>
              <a:rPr lang="ru-RU" dirty="0" smtClean="0"/>
              <a:t>ГБОУ школа № 589</a:t>
            </a:r>
          </a:p>
          <a:p>
            <a:pPr algn="r"/>
            <a:r>
              <a:rPr lang="ru-RU" dirty="0" err="1" smtClean="0"/>
              <a:t>Колпинского</a:t>
            </a:r>
            <a:r>
              <a:rPr lang="ru-RU" dirty="0" smtClean="0"/>
              <a:t> района </a:t>
            </a:r>
          </a:p>
          <a:p>
            <a:pPr algn="r"/>
            <a:r>
              <a:rPr lang="ru-RU" dirty="0" smtClean="0"/>
              <a:t>Санкт-Петербурга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вочка прыга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57290" cy="1728013"/>
          </a:xfrm>
          <a:prstGeom prst="rect">
            <a:avLst/>
          </a:prstGeom>
        </p:spPr>
      </p:pic>
      <p:pic>
        <p:nvPicPr>
          <p:cNvPr id="3" name="Рисунок 2" descr="малашка плаче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0"/>
            <a:ext cx="1039368" cy="1345692"/>
          </a:xfrm>
          <a:prstGeom prst="rect">
            <a:avLst/>
          </a:prstGeom>
        </p:spPr>
      </p:pic>
      <p:pic>
        <p:nvPicPr>
          <p:cNvPr id="4" name="Рисунок 3" descr="мальчик играе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0"/>
            <a:ext cx="1860442" cy="1318256"/>
          </a:xfrm>
          <a:prstGeom prst="rect">
            <a:avLst/>
          </a:prstGeom>
        </p:spPr>
      </p:pic>
      <p:pic>
        <p:nvPicPr>
          <p:cNvPr id="6" name="Рисунок 5" descr="рабочий строи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8" y="214290"/>
            <a:ext cx="1680905" cy="1071577"/>
          </a:xfrm>
          <a:prstGeom prst="rect">
            <a:avLst/>
          </a:prstGeom>
        </p:spPr>
      </p:pic>
      <p:pic>
        <p:nvPicPr>
          <p:cNvPr id="7" name="Рисунок 6" descr="черепаха лежит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00958" y="142852"/>
            <a:ext cx="1523978" cy="11429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8596" y="342900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девочка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3929066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малышка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4429132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ученица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64851" y="4918203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мальчик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54292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рабочий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5929330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черепаха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785786" y="150017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Кто?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200024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u="sng" dirty="0" smtClean="0"/>
              <a:t>П</a:t>
            </a:r>
            <a:r>
              <a:rPr lang="ru-RU" sz="3600" u="sng" dirty="0" smtClean="0"/>
              <a:t>редметы</a:t>
            </a:r>
            <a:endParaRPr lang="ru-RU" sz="3600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500306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Имя существительное</a:t>
            </a:r>
            <a:endParaRPr lang="ru-RU" sz="3600" i="1" dirty="0"/>
          </a:p>
        </p:txBody>
      </p:sp>
      <p:pic>
        <p:nvPicPr>
          <p:cNvPr id="17" name="Рисунок 16" descr="ученица читает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57422" y="142852"/>
            <a:ext cx="1549516" cy="116213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643570" y="342900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пры</a:t>
            </a:r>
            <a:r>
              <a:rPr lang="ru-RU" sz="3600" dirty="0" smtClean="0">
                <a:solidFill>
                  <a:srgbClr val="FF0000"/>
                </a:solidFill>
              </a:rPr>
              <a:t>г</a:t>
            </a:r>
            <a:r>
              <a:rPr lang="ru-RU" sz="3600" dirty="0" smtClean="0"/>
              <a:t>ает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6215074" y="385762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</a:t>
            </a:r>
            <a:r>
              <a:rPr lang="ru-RU" sz="3600" dirty="0" smtClean="0">
                <a:solidFill>
                  <a:srgbClr val="FF0000"/>
                </a:solidFill>
              </a:rPr>
              <a:t>л</a:t>
            </a:r>
            <a:r>
              <a:rPr lang="ru-RU" sz="3600" dirty="0" smtClean="0"/>
              <a:t>ачет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8" y="435769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чит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ет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6215074" y="485776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и</a:t>
            </a:r>
            <a:r>
              <a:rPr lang="ru-RU" sz="3600" dirty="0" smtClean="0">
                <a:solidFill>
                  <a:srgbClr val="FF0000"/>
                </a:solidFill>
              </a:rPr>
              <a:t>г</a:t>
            </a:r>
            <a:r>
              <a:rPr lang="ru-RU" sz="3600" dirty="0" smtClean="0"/>
              <a:t>рает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786446" y="535782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стр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ит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6429388" y="592933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л</a:t>
            </a:r>
            <a:r>
              <a:rPr lang="ru-RU" sz="3600" dirty="0" smtClean="0"/>
              <a:t>ежит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57884" y="1500174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Что делает?</a:t>
            </a:r>
            <a:endParaRPr lang="ru-RU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714876" y="2071678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u="sng" dirty="0" smtClean="0"/>
              <a:t>Действие предмета</a:t>
            </a:r>
            <a:endParaRPr lang="ru-RU" sz="3600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6000760" y="2643182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Глагол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Учебник с. 116 упражнение 251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429000"/>
            <a:ext cx="7772400" cy="178595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Работа по карточкам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7834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р</a:t>
            </a:r>
            <a:r>
              <a:rPr lang="ru-RU" sz="5400" dirty="0" smtClean="0"/>
              <a:t>ыба</a:t>
            </a:r>
          </a:p>
          <a:p>
            <a:pPr>
              <a:buNone/>
            </a:pPr>
            <a:r>
              <a:rPr lang="ru-RU" sz="5400" dirty="0" smtClean="0"/>
              <a:t>п</a:t>
            </a:r>
            <a:r>
              <a:rPr lang="ru-RU" sz="5400" dirty="0" smtClean="0"/>
              <a:t>тица</a:t>
            </a:r>
          </a:p>
          <a:p>
            <a:pPr>
              <a:buNone/>
            </a:pPr>
            <a:r>
              <a:rPr lang="ru-RU" sz="5400" dirty="0" smtClean="0"/>
              <a:t>л</a:t>
            </a:r>
            <a:r>
              <a:rPr lang="ru-RU" sz="5400" dirty="0" smtClean="0"/>
              <a:t>ошадь</a:t>
            </a:r>
          </a:p>
          <a:p>
            <a:pPr>
              <a:buNone/>
            </a:pPr>
            <a:r>
              <a:rPr lang="ru-RU" sz="5400" dirty="0" smtClean="0"/>
              <a:t>л</a:t>
            </a:r>
            <a:r>
              <a:rPr lang="ru-RU" sz="5400" dirty="0" smtClean="0"/>
              <a:t>ягушка</a:t>
            </a:r>
          </a:p>
          <a:p>
            <a:pPr>
              <a:buNone/>
            </a:pPr>
            <a:r>
              <a:rPr lang="ru-RU" sz="5400" dirty="0" smtClean="0"/>
              <a:t>змея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7834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с</a:t>
            </a:r>
            <a:r>
              <a:rPr lang="ru-RU" sz="5400" dirty="0" smtClean="0"/>
              <a:t>качет</a:t>
            </a:r>
          </a:p>
          <a:p>
            <a:pPr>
              <a:buNone/>
            </a:pPr>
            <a:r>
              <a:rPr lang="ru-RU" sz="5400" dirty="0" smtClean="0"/>
              <a:t>п</a:t>
            </a:r>
            <a:r>
              <a:rPr lang="ru-RU" sz="5400" dirty="0" smtClean="0"/>
              <a:t>лывёт</a:t>
            </a:r>
          </a:p>
          <a:p>
            <a:pPr>
              <a:buNone/>
            </a:pPr>
            <a:r>
              <a:rPr lang="ru-RU" sz="5400" dirty="0" smtClean="0"/>
              <a:t>л</a:t>
            </a:r>
            <a:r>
              <a:rPr lang="ru-RU" sz="5400" dirty="0" smtClean="0"/>
              <a:t>етит</a:t>
            </a:r>
          </a:p>
          <a:p>
            <a:pPr>
              <a:buNone/>
            </a:pPr>
            <a:r>
              <a:rPr lang="ru-RU" sz="5400" dirty="0" smtClean="0"/>
              <a:t>ползёт</a:t>
            </a:r>
          </a:p>
          <a:p>
            <a:pPr>
              <a:buNone/>
            </a:pPr>
            <a:r>
              <a:rPr lang="ru-RU" sz="5400" dirty="0" smtClean="0"/>
              <a:t>прыгает</a:t>
            </a:r>
            <a:endParaRPr lang="ru-RU" sz="5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285984" y="1142984"/>
            <a:ext cx="242889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500298" y="2071678"/>
            <a:ext cx="228601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2857488" y="1214422"/>
            <a:ext cx="1928826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86116" y="4000504"/>
            <a:ext cx="142876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214546" y="4071942"/>
            <a:ext cx="235745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9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Что нового узнали на уроке</a:t>
            </a:r>
            <a:r>
              <a:rPr lang="ru-RU" sz="4000" dirty="0" smtClean="0"/>
              <a:t>?</a:t>
            </a:r>
          </a:p>
          <a:p>
            <a:r>
              <a:rPr lang="ru-RU" sz="4000" dirty="0" smtClean="0"/>
              <a:t>Какие открытия сделали?</a:t>
            </a:r>
          </a:p>
          <a:p>
            <a:r>
              <a:rPr lang="ru-RU" sz="4000" dirty="0" smtClean="0"/>
              <a:t>Что было интересно на уроке?</a:t>
            </a:r>
          </a:p>
          <a:p>
            <a:r>
              <a:rPr lang="ru-RU" sz="4000" dirty="0" smtClean="0"/>
              <a:t>Что было важным на уроке?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4" name="Рисунок 3" descr="2468c76c-d392-454f-8a99-2a6017bb7c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1" y="4071942"/>
            <a:ext cx="2952744" cy="2214558"/>
          </a:xfrm>
          <a:prstGeom prst="rect">
            <a:avLst/>
          </a:prstGeom>
        </p:spPr>
      </p:pic>
      <p:pic>
        <p:nvPicPr>
          <p:cNvPr id="5" name="Рисунок 4" descr="smile-ravn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3857628"/>
            <a:ext cx="2500330" cy="2500330"/>
          </a:xfrm>
          <a:prstGeom prst="rect">
            <a:avLst/>
          </a:prstGeom>
        </p:spPr>
      </p:pic>
      <p:pic>
        <p:nvPicPr>
          <p:cNvPr id="6" name="Рисунок 5" descr="6582542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3929066"/>
            <a:ext cx="2247549" cy="2191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8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8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8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Упражнение 252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81</Words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Русский язык 2 класс</vt:lpstr>
      <vt:lpstr>Слайд 2</vt:lpstr>
      <vt:lpstr>Учебник с. 116 упражнение 251</vt:lpstr>
      <vt:lpstr>Слайд 4</vt:lpstr>
      <vt:lpstr> </vt:lpstr>
      <vt:lpstr>Домашнее задание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2 класс</dc:title>
  <cp:lastModifiedBy>user</cp:lastModifiedBy>
  <cp:revision>6</cp:revision>
  <dcterms:modified xsi:type="dcterms:W3CDTF">2015-11-08T10:17:47Z</dcterms:modified>
</cp:coreProperties>
</file>