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488832" cy="1224136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ru-RU" sz="4000" dirty="0" smtClean="0">
                <a:solidFill>
                  <a:srgbClr val="FF0000"/>
                </a:solidFill>
                <a:latin typeface="Verdana"/>
                <a:cs typeface="Times New Roman"/>
              </a:rPr>
              <a:t>Праздничные блюда.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http://supercook.ru/images-baby-celebrate/carv-18f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3766902"/>
            <a:ext cx="4095750" cy="307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supercook.ru/images-baby-celebrate/udb-0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66902"/>
            <a:ext cx="3563888" cy="309109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supercook.ru/decoration/images-pryanik/pryan-vyb-03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5116252" cy="2304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43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851920" cy="177281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Verdana"/>
                <a:ea typeface="Times New Roman"/>
                <a:cs typeface="Times New Roman"/>
              </a:rPr>
              <a:t>Флаги из продуктов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56176" y="0"/>
            <a:ext cx="2987824" cy="6165304"/>
          </a:xfrm>
        </p:spPr>
        <p:txBody>
          <a:bodyPr>
            <a:norm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К очередной вечеринке в японском стиле сделайте флаг Японии из суши и соусов, а на презентации какого-либо американского продукта будут удачно смотреться флаги США из ягод. Главное подобрать цвета и проявить креативность. Гости обязательно это оценят.</a:t>
            </a:r>
            <a:endParaRPr lang="ru-RU" sz="1600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endParaRPr lang="ru-RU" sz="1800" dirty="0"/>
          </a:p>
        </p:txBody>
      </p:sp>
      <p:pic>
        <p:nvPicPr>
          <p:cNvPr id="4" name="Рисунок 3" descr="af6d3361c9115bb16cedd5d1ca1fc4e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5500"/>
            <a:ext cx="6572250" cy="476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251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076056" cy="191683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2250"/>
              </a:spcBef>
              <a:spcAft>
                <a:spcPts val="750"/>
              </a:spcAft>
            </a:pPr>
            <a:r>
              <a:rPr lang="ru-RU" sz="2800" b="1" dirty="0">
                <a:solidFill>
                  <a:srgbClr val="FF0000"/>
                </a:solidFill>
                <a:latin typeface="Verdana"/>
                <a:ea typeface="Times New Roman"/>
                <a:cs typeface="Times New Roman"/>
              </a:rPr>
              <a:t>Фруктовые букеты</a:t>
            </a:r>
            <a:r>
              <a:rPr lang="ru-RU" sz="1200" dirty="0">
                <a:ea typeface="Calibri"/>
                <a:cs typeface="Times New Roman"/>
              </a:rPr>
              <a:t/>
            </a:r>
            <a:br>
              <a:rPr lang="ru-RU" sz="1200" dirty="0">
                <a:ea typeface="Calibri"/>
                <a:cs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28184" y="0"/>
            <a:ext cx="2915816" cy="6858000"/>
          </a:xfrm>
        </p:spPr>
        <p:txBody>
          <a:bodyPr>
            <a:norm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Такой букет создать очень просто: на основу крепится несколько деревянных шпажек, на которые нанизываются фигурные кусочки фруктов. Это отличная альтернатива букета для именинника, украшение для центра стола или просто изысканный десерт.</a:t>
            </a:r>
            <a:endParaRPr lang="ru-RU" sz="1600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endParaRPr lang="ru-RU" sz="1800" dirty="0"/>
          </a:p>
        </p:txBody>
      </p:sp>
      <p:pic>
        <p:nvPicPr>
          <p:cNvPr id="4" name="Рисунок 3" descr="566d4faa8b50d0db8446a3da0e9e46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24075"/>
            <a:ext cx="6572250" cy="4733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507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436096" cy="213285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Verdana"/>
                <a:ea typeface="Times New Roman"/>
                <a:cs typeface="Times New Roman"/>
              </a:rPr>
              <a:t>Экономия со вкусом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28184" y="116631"/>
            <a:ext cx="2915816" cy="6754275"/>
          </a:xfrm>
        </p:spPr>
        <p:txBody>
          <a:bodyPr>
            <a:norm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Самое сложное на мероприятии – удивить гостей и при этом сэкономить. Если еды предусмотрено немного, можно подать её на больших тарелках, часть которых будет оформлена каким-то рисунком или надписью соусом. Простая нарезка кубиками или при помощи формочек поможет сделать подачу фруктов оригинальной даже при ограниченном бюджете.</a:t>
            </a:r>
            <a:endParaRPr lang="ru-RU" sz="1600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endParaRPr lang="ru-RU" sz="1800" dirty="0"/>
          </a:p>
        </p:txBody>
      </p:sp>
      <p:pic>
        <p:nvPicPr>
          <p:cNvPr id="4" name="Рисунок 3" descr="DSC_050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70357"/>
            <a:ext cx="6572250" cy="4400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781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0"/>
            <a:ext cx="5148064" cy="2204864"/>
          </a:xfrm>
        </p:spPr>
        <p:txBody>
          <a:bodyPr>
            <a:norm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ru-RU" sz="20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Оригинальная и неожиданная подача блюд и напитков – это простой способ завладеть сердцами гостей и создать нужное настроение на вашем мероприятии. Перед вами 10 вариантов нестандартной презентации самых простых блюд, продуктов и напитков.</a:t>
            </a:r>
            <a:endParaRPr lang="ru-RU" sz="1800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3851920" cy="2276871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Verdana"/>
                <a:ea typeface="Times New Roman"/>
                <a:cs typeface="Times New Roman"/>
              </a:rPr>
              <a:t>Рисуем настроение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Результативная подача: 10 ярких идей презентации блюд и напитков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8880"/>
            <a:ext cx="6228184" cy="4509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999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ru-RU" sz="20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При наличии фантазии из простых ингредиентов можно создать необычные съедобные картины. Прямо на тарелке. Такая творческая подача не оставит равнодушных среди гостей вашего праздника.</a:t>
            </a:r>
            <a:r>
              <a:rPr lang="ru-RU" sz="1800" i="1" dirty="0">
                <a:solidFill>
                  <a:srgbClr val="C00000"/>
                </a:solidFill>
                <a:ea typeface="Calibri"/>
                <a:cs typeface="Times New Roman"/>
              </a:rPr>
              <a:t/>
            </a:r>
            <a:br>
              <a:rPr lang="ru-RU" sz="1800" i="1" dirty="0">
                <a:solidFill>
                  <a:srgbClr val="C00000"/>
                </a:solidFill>
                <a:ea typeface="Calibri"/>
                <a:cs typeface="Times New Roman"/>
              </a:rPr>
            </a:br>
            <a:endParaRPr lang="ru-RU" sz="2000" i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8604448" y="5373216"/>
            <a:ext cx="82352" cy="75294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a4930fb45f618a35491fcb9448583d9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02" y="1628800"/>
            <a:ext cx="6161277" cy="52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631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0"/>
            <a:ext cx="3960440" cy="220486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Verdana"/>
                <a:ea typeface="Times New Roman"/>
                <a:cs typeface="Times New Roman"/>
              </a:rPr>
              <a:t>Забавные животные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779912" y="188641"/>
            <a:ext cx="5364088" cy="2525984"/>
          </a:xfrm>
        </p:spPr>
        <p:txBody>
          <a:bodyPr>
            <a:norm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ru-RU" sz="20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Любые фрукты, которые есть в вашем активе, можно оформить в виде животных. Это могут быть объемные фигурки или картинки из ломтиков, выложенных на тарелке. Возможно, кому-то будет жалко их есть, зато такой десерт надолго запомнится и поднимет настроение.</a:t>
            </a:r>
            <a:endParaRPr lang="ru-RU" sz="2000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endParaRPr lang="ru-RU" sz="1400" i="1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2014-02-08_00h03_0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14625"/>
            <a:ext cx="6572250" cy="414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101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203848" cy="141277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Verdana"/>
                <a:ea typeface="Times New Roman"/>
                <a:cs typeface="Times New Roman"/>
              </a:rPr>
              <a:t>Идеи подачи напитков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228184" y="0"/>
            <a:ext cx="2915816" cy="6858000"/>
          </a:xfrm>
        </p:spPr>
        <p:txBody>
          <a:bodyPr>
            <a:norm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ru-RU" sz="16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На торжестве гостям обязательно придется по душе креативная подача напитков. Подготовьте лед с добавлением цветов, зелени, ягод или фруктов. Его можно использовать при подаче охлажденных бутылок с напитками или добавлять прямо в бокалы.</a:t>
            </a:r>
            <a:endParaRPr lang="ru-RU" sz="1400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>
              <a:lnSpc>
                <a:spcPts val="1920"/>
              </a:lnSpc>
              <a:spcBef>
                <a:spcPts val="1950"/>
              </a:spcBef>
              <a:spcAft>
                <a:spcPts val="0"/>
              </a:spcAft>
            </a:pPr>
            <a:r>
              <a:rPr lang="ru-RU" sz="16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По-праздничному украсить напитки помогут креативные палочки для коктейлей. Вкусным дополнением к напитку, которое можно поместить прямо в бокал, станет мороженое, замороженный фруктовый сок или фрукты на шпажке</a:t>
            </a:r>
            <a:r>
              <a:rPr lang="ru-RU" sz="1600" dirty="0">
                <a:solidFill>
                  <a:srgbClr val="282828"/>
                </a:solidFill>
                <a:latin typeface="Verdana"/>
                <a:ea typeface="Times New Roman"/>
                <a:cs typeface="Times New Roman"/>
              </a:rPr>
              <a:t>.</a:t>
            </a:r>
            <a:endParaRPr lang="ru-RU" sz="1400" dirty="0">
              <a:ea typeface="Calibri"/>
              <a:cs typeface="Times New Roman"/>
            </a:endParaRPr>
          </a:p>
          <a:p>
            <a:endParaRPr lang="ru-RU" sz="1600" dirty="0"/>
          </a:p>
        </p:txBody>
      </p:sp>
      <p:pic>
        <p:nvPicPr>
          <p:cNvPr id="4" name="Рисунок 3" descr="Ice-Header-645x42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" y="2486025"/>
            <a:ext cx="6572250" cy="437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561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3960440" cy="198884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82828"/>
                </a:solidFill>
                <a:latin typeface="Verdana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Verdana"/>
                <a:ea typeface="Times New Roman"/>
                <a:cs typeface="Times New Roman"/>
              </a:rPr>
              <a:t>Нестандартные решения презентации блюд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572250" y="0"/>
            <a:ext cx="2571750" cy="6858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Даже простые мини-закуски будут выглядеть стильно, если их подать на «подставке» из живой травы.</a:t>
            </a:r>
            <a:endParaRPr lang="ru-RU" sz="1600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>
              <a:lnSpc>
                <a:spcPts val="1920"/>
              </a:lnSpc>
              <a:spcBef>
                <a:spcPts val="1950"/>
              </a:spcBef>
              <a:spcAft>
                <a:spcPts val="0"/>
              </a:spcAft>
            </a:pPr>
            <a:r>
              <a:rPr lang="ru-RU" sz="18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Не меньше удивят гостей необычные десерты, напоминающие стаканчики с рассадой. А ведь это простой шоколадный пудинг, посыпанный шоколадной крошкой и украшенный веточкой мяты.</a:t>
            </a:r>
            <a:endParaRPr lang="ru-RU" sz="1600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>
              <a:lnSpc>
                <a:spcPts val="1920"/>
              </a:lnSpc>
              <a:spcBef>
                <a:spcPts val="1950"/>
              </a:spcBef>
              <a:spcAft>
                <a:spcPts val="0"/>
              </a:spcAft>
            </a:pPr>
            <a:r>
              <a:rPr lang="ru-RU" sz="18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Также оригинально будут смотреться «деревья» из зубочисток, на которые вместо листьев прикреплены кусочки фруктов или другого десерта.</a:t>
            </a:r>
            <a:endParaRPr lang="ru-RU" sz="1600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endParaRPr lang="ru-RU" sz="1800" dirty="0"/>
          </a:p>
        </p:txBody>
      </p:sp>
      <p:pic>
        <p:nvPicPr>
          <p:cNvPr id="4" name="Рисунок 3" descr="catering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0300"/>
            <a:ext cx="6572250" cy="4457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30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707904" cy="184482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Verdana"/>
                <a:ea typeface="Times New Roman"/>
                <a:cs typeface="Times New Roman"/>
              </a:rPr>
              <a:t>Варианты подачи мороженого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444208" y="0"/>
            <a:ext cx="2699792" cy="6858000"/>
          </a:xfrm>
        </p:spPr>
        <p:txBody>
          <a:bodyPr>
            <a:norm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ru-RU" sz="16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Яркий, простой и удобный вариант подачи этого любимого многими освежающего десерта – закрыть кусочек мороженого с двух сторон печеньем. Особенно мило смотрится такой десерт, упакованный в легкую бумагу и перевязанный декоративной лентой. Не менее приятно будет смотреться мороженое в небольших баночках для консервации.</a:t>
            </a:r>
            <a:endParaRPr lang="ru-RU" sz="1400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endParaRPr lang="ru-RU" sz="1600" dirty="0"/>
          </a:p>
        </p:txBody>
      </p:sp>
      <p:pic>
        <p:nvPicPr>
          <p:cNvPr id="4" name="Рисунок 3" descr="7897e87a555a592dbfaf359d430c1ff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38375"/>
            <a:ext cx="6572250" cy="461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139952" cy="184482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Verdana"/>
                <a:ea typeface="Times New Roman"/>
                <a:cs typeface="Times New Roman"/>
              </a:rPr>
              <a:t>Готовимся к празднику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716016" y="-30021"/>
            <a:ext cx="4042792" cy="6126163"/>
          </a:xfrm>
        </p:spPr>
        <p:txBody>
          <a:bodyPr>
            <a:norm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Любой праздник можно украсить оригинальной презентацией блюд. Для этого просто нужно использовать подручные средства, чтобы создать знакомые всем символы праздников.</a:t>
            </a:r>
            <a:endParaRPr lang="ru-RU" sz="1600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endParaRPr lang="ru-RU" sz="1800" dirty="0"/>
          </a:p>
        </p:txBody>
      </p:sp>
      <p:pic>
        <p:nvPicPr>
          <p:cNvPr id="4" name="Рисунок 3" descr="2013-02-01-snow-globes-4-580x4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4100"/>
            <a:ext cx="6572250" cy="4533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598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283968" cy="1412776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Verdana"/>
                <a:ea typeface="Times New Roman"/>
                <a:cs typeface="Times New Roman"/>
              </a:rPr>
              <a:t>Хорошая тема + правильная подача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148064" y="0"/>
            <a:ext cx="3538736" cy="6126163"/>
          </a:xfrm>
        </p:spPr>
        <p:txBody>
          <a:bodyPr>
            <a:norm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ru-RU" sz="1800" i="1" dirty="0">
                <a:solidFill>
                  <a:srgbClr val="C00000"/>
                </a:solidFill>
                <a:latin typeface="Verdana"/>
                <a:ea typeface="Times New Roman"/>
                <a:cs typeface="Times New Roman"/>
              </a:rPr>
              <a:t>При подаче блюд также можно обыграть тему мероприятия. Немного фантазии, и простые блюда становятся удачным дополнением тематического вечера.</a:t>
            </a:r>
            <a:endParaRPr lang="ru-RU" sz="1600" i="1" dirty="0">
              <a:solidFill>
                <a:srgbClr val="C00000"/>
              </a:solidFill>
              <a:ea typeface="Calibri"/>
              <a:cs typeface="Times New Roman"/>
            </a:endParaRPr>
          </a:p>
          <a:p>
            <a:endParaRPr lang="ru-RU" sz="1800" dirty="0"/>
          </a:p>
        </p:txBody>
      </p:sp>
      <p:pic>
        <p:nvPicPr>
          <p:cNvPr id="4" name="Рисунок 3" descr="de1a339ee1399cff10a8ae62d725833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33894"/>
            <a:ext cx="6572250" cy="4657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182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</TotalTime>
  <Words>491</Words>
  <Application>Microsoft Office PowerPoint</Application>
  <PresentationFormat>Экран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Праздничные блюда.</vt:lpstr>
      <vt:lpstr>Рисуем настроение</vt:lpstr>
      <vt:lpstr>При наличии фантазии из простых ингредиентов можно создать необычные съедобные картины. Прямо на тарелке. Такая творческая подача не оставит равнодушных среди гостей вашего праздника. </vt:lpstr>
      <vt:lpstr>Забавные животные</vt:lpstr>
      <vt:lpstr>Идеи подачи напитков</vt:lpstr>
      <vt:lpstr> Нестандартные решения презентации блюд</vt:lpstr>
      <vt:lpstr>Варианты подачи мороженого</vt:lpstr>
      <vt:lpstr>Готовимся к празднику</vt:lpstr>
      <vt:lpstr>Хорошая тема + правильная подача</vt:lpstr>
      <vt:lpstr>Флаги из продуктов</vt:lpstr>
      <vt:lpstr>Фруктовые букеты </vt:lpstr>
      <vt:lpstr>Экономия со вкусом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Рисуем настроение</dc:title>
  <dc:creator>миша</dc:creator>
  <cp:lastModifiedBy>Ольга Владимировна</cp:lastModifiedBy>
  <cp:revision>5</cp:revision>
  <dcterms:created xsi:type="dcterms:W3CDTF">2015-02-24T17:37:32Z</dcterms:created>
  <dcterms:modified xsi:type="dcterms:W3CDTF">2015-11-15T17:09:17Z</dcterms:modified>
</cp:coreProperties>
</file>