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Звездный ча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67868"/>
            <a:ext cx="8364060" cy="6273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что было завёрнуто спящее дитя в сказке «Мальчик-звезда»?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1. в пальто из золотой ткани</a:t>
            </a:r>
          </a:p>
          <a:p>
            <a:r>
              <a:rPr lang="ru-RU" sz="4000" dirty="0" smtClean="0"/>
              <a:t>2. плащ из золотой ткани</a:t>
            </a:r>
          </a:p>
          <a:p>
            <a:r>
              <a:rPr lang="ru-RU" sz="4000" dirty="0" smtClean="0"/>
              <a:t>3. шубу из золотой ткани</a:t>
            </a:r>
            <a:endParaRPr lang="ru-RU" sz="4000" dirty="0"/>
          </a:p>
        </p:txBody>
      </p:sp>
      <p:pic>
        <p:nvPicPr>
          <p:cNvPr id="4" name="Рисунок 3" descr="img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818" y="4000504"/>
            <a:ext cx="3571876" cy="267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Сколько времени стоял Железный Дровосек в лесу, попав под ливень?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1. год</a:t>
            </a:r>
          </a:p>
          <a:p>
            <a:r>
              <a:rPr lang="ru-RU" sz="4800" dirty="0" smtClean="0"/>
              <a:t>2. месяц</a:t>
            </a:r>
          </a:p>
          <a:p>
            <a:r>
              <a:rPr lang="ru-RU" sz="4800" dirty="0" smtClean="0"/>
              <a:t>3. неделю</a:t>
            </a:r>
            <a:endParaRPr lang="ru-RU" sz="4800" dirty="0"/>
          </a:p>
        </p:txBody>
      </p:sp>
      <p:pic>
        <p:nvPicPr>
          <p:cNvPr id="4" name="Рисунок 3" descr="5146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2132" y="2071678"/>
            <a:ext cx="3352800" cy="468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Нахальная птица, обидевшая Страшилу.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1. сорока</a:t>
            </a:r>
          </a:p>
          <a:p>
            <a:r>
              <a:rPr lang="ru-RU" sz="5400" dirty="0" smtClean="0"/>
              <a:t>2. воробей</a:t>
            </a:r>
          </a:p>
          <a:p>
            <a:r>
              <a:rPr lang="ru-RU" sz="5400" dirty="0" smtClean="0"/>
              <a:t>3. ворона</a:t>
            </a:r>
            <a:endParaRPr lang="ru-RU" sz="5400" dirty="0"/>
          </a:p>
        </p:txBody>
      </p:sp>
      <p:pic>
        <p:nvPicPr>
          <p:cNvPr id="4" name="Рисунок 3" descr="1212377358_vig_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00496" y="3685700"/>
            <a:ext cx="4857754" cy="2882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Нильс отправился в Лапландию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1. гусе</a:t>
            </a:r>
          </a:p>
          <a:p>
            <a:r>
              <a:rPr lang="ru-RU" sz="4800" dirty="0" smtClean="0"/>
              <a:t>2. утках</a:t>
            </a:r>
          </a:p>
          <a:p>
            <a:r>
              <a:rPr lang="ru-RU" sz="4800" dirty="0" smtClean="0"/>
              <a:t>3. лисе</a:t>
            </a:r>
            <a:endParaRPr lang="ru-RU" sz="4800" dirty="0"/>
          </a:p>
        </p:txBody>
      </p:sp>
      <p:pic>
        <p:nvPicPr>
          <p:cNvPr id="4" name="Рисунок 3" descr="97856994373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29256" y="1714488"/>
            <a:ext cx="3048000" cy="476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Кто из этих ребят с трудом убежал из заколдованной страны </a:t>
            </a:r>
            <a:r>
              <a:rPr lang="ru-RU" sz="4000" dirty="0" err="1" smtClean="0"/>
              <a:t>Лодырантии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1. Алиса</a:t>
            </a:r>
          </a:p>
          <a:p>
            <a:r>
              <a:rPr lang="ru-RU" sz="4000" dirty="0" smtClean="0"/>
              <a:t>2. Оля</a:t>
            </a:r>
          </a:p>
          <a:p>
            <a:r>
              <a:rPr lang="ru-RU" sz="4000" dirty="0" smtClean="0"/>
              <a:t>3. Витя</a:t>
            </a:r>
            <a:endParaRPr lang="ru-RU" sz="4000" dirty="0"/>
          </a:p>
        </p:txBody>
      </p:sp>
      <p:pic>
        <p:nvPicPr>
          <p:cNvPr id="4" name="Рисунок 3" descr="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071678"/>
            <a:ext cx="2865368" cy="4572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вместе с отцом поплыл на «Попрыгунье» в Веселию?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1. </a:t>
            </a:r>
            <a:r>
              <a:rPr lang="ru-RU" sz="4800" dirty="0" err="1" smtClean="0"/>
              <a:t>Пеппи</a:t>
            </a:r>
            <a:r>
              <a:rPr lang="ru-RU" sz="4800" dirty="0" smtClean="0"/>
              <a:t> Длинный Чулок</a:t>
            </a:r>
          </a:p>
          <a:p>
            <a:r>
              <a:rPr lang="ru-RU" sz="4800" dirty="0" smtClean="0"/>
              <a:t>2. Алиса</a:t>
            </a:r>
          </a:p>
          <a:p>
            <a:r>
              <a:rPr lang="ru-RU" sz="4800" dirty="0" smtClean="0"/>
              <a:t>3. </a:t>
            </a:r>
            <a:r>
              <a:rPr lang="ru-RU" sz="4800" dirty="0" err="1" smtClean="0"/>
              <a:t>Элли</a:t>
            </a:r>
            <a:endParaRPr lang="ru-RU" sz="4800" dirty="0"/>
          </a:p>
        </p:txBody>
      </p:sp>
      <p:pic>
        <p:nvPicPr>
          <p:cNvPr id="4" name="Рисунок 3" descr="12826894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2857496"/>
            <a:ext cx="2839643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Зверёк, который пытался пробраться в хижину </a:t>
            </a:r>
            <a:r>
              <a:rPr lang="ru-RU" sz="3600" dirty="0" err="1" smtClean="0"/>
              <a:t>Элли</a:t>
            </a:r>
            <a:r>
              <a:rPr lang="ru-RU" sz="3600" dirty="0" smtClean="0"/>
              <a:t> во время первого ночлега в Волшебной стране.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1. ёж</a:t>
            </a:r>
          </a:p>
          <a:p>
            <a:r>
              <a:rPr lang="ru-RU" sz="4800" dirty="0" smtClean="0"/>
              <a:t>2. лиса</a:t>
            </a:r>
          </a:p>
          <a:p>
            <a:r>
              <a:rPr lang="ru-RU" sz="4800" dirty="0" smtClean="0"/>
              <a:t>3. барсук</a:t>
            </a:r>
            <a:endParaRPr lang="ru-RU" sz="4800" dirty="0"/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6126" y="3071810"/>
            <a:ext cx="5169727" cy="3505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Мальчик-звезда утратил свою красоту в наказание за то, что он: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1. любовался своей внешностью</a:t>
            </a:r>
          </a:p>
          <a:p>
            <a:r>
              <a:rPr lang="ru-RU" sz="4000" dirty="0" smtClean="0"/>
              <a:t>2. отрёкся от своей матери</a:t>
            </a:r>
          </a:p>
          <a:p>
            <a:r>
              <a:rPr lang="ru-RU" sz="4000" dirty="0" smtClean="0"/>
              <a:t>3. поссорился с детьми</a:t>
            </a:r>
            <a:endParaRPr lang="ru-RU" sz="4000" dirty="0"/>
          </a:p>
        </p:txBody>
      </p:sp>
      <p:pic>
        <p:nvPicPr>
          <p:cNvPr id="4" name="Рисунок 3" descr="img3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69158" y="3429000"/>
            <a:ext cx="261889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Мальчик-звезда стал искать свою мать, чтобы: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1. вернуть свой внешний вид</a:t>
            </a:r>
          </a:p>
          <a:p>
            <a:r>
              <a:rPr lang="ru-RU" sz="4400" dirty="0" smtClean="0"/>
              <a:t>2. вымолить у неё прощение</a:t>
            </a:r>
          </a:p>
          <a:p>
            <a:r>
              <a:rPr lang="ru-RU" sz="4400" dirty="0" smtClean="0"/>
              <a:t>3. повидать мир</a:t>
            </a:r>
            <a:endParaRPr lang="ru-RU" sz="4400" dirty="0"/>
          </a:p>
        </p:txBody>
      </p:sp>
      <p:pic>
        <p:nvPicPr>
          <p:cNvPr id="4" name="Рисунок 3" descr="85264_html_556bb6a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43702" y="3500438"/>
            <a:ext cx="2334666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Другом Серёжи </a:t>
            </a:r>
            <a:r>
              <a:rPr lang="ru-RU" dirty="0" err="1" smtClean="0"/>
              <a:t>Сыроежкина</a:t>
            </a:r>
            <a:r>
              <a:rPr lang="ru-RU" dirty="0" smtClean="0"/>
              <a:t> был: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1. Электроник</a:t>
            </a:r>
          </a:p>
          <a:p>
            <a:r>
              <a:rPr lang="ru-RU" sz="4400" dirty="0" smtClean="0"/>
              <a:t>2. Костя Шишкин</a:t>
            </a:r>
          </a:p>
          <a:p>
            <a:r>
              <a:rPr lang="ru-RU" sz="4400" dirty="0" smtClean="0"/>
              <a:t>3. </a:t>
            </a:r>
            <a:r>
              <a:rPr lang="ru-RU" sz="4400" dirty="0" err="1" smtClean="0"/>
              <a:t>Валерик</a:t>
            </a:r>
            <a:endParaRPr lang="ru-RU" sz="4400" dirty="0"/>
          </a:p>
        </p:txBody>
      </p:sp>
      <p:pic>
        <p:nvPicPr>
          <p:cNvPr id="4" name="Рисунок 3" descr="image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876"/>
            <a:ext cx="3619512" cy="287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ТУР ПЕРВЫЙ</a:t>
            </a:r>
            <a:endParaRPr lang="ru-RU" dirty="0"/>
          </a:p>
        </p:txBody>
      </p:sp>
      <p:pic>
        <p:nvPicPr>
          <p:cNvPr id="4" name="Содержимое 3" descr="Aul6CcL42M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70760" y="2400141"/>
            <a:ext cx="4602480" cy="34594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Маленький принц попросил лётчика нарисовать: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1. розу</a:t>
            </a:r>
          </a:p>
          <a:p>
            <a:r>
              <a:rPr lang="ru-RU" sz="4800" dirty="0" smtClean="0"/>
              <a:t>2. лисёнка</a:t>
            </a:r>
          </a:p>
          <a:p>
            <a:r>
              <a:rPr lang="ru-RU" sz="4800" dirty="0" smtClean="0"/>
              <a:t>3. барашка</a:t>
            </a:r>
            <a:endParaRPr lang="ru-RU" sz="4800" dirty="0"/>
          </a:p>
        </p:txBody>
      </p:sp>
      <p:pic>
        <p:nvPicPr>
          <p:cNvPr id="4" name="Рисунок 3" descr="img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00496" y="3000372"/>
            <a:ext cx="4381504" cy="3286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Кто со своим другом превращался в крошечных муравьёв?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1. Малеев</a:t>
            </a:r>
          </a:p>
          <a:p>
            <a:r>
              <a:rPr lang="ru-RU" sz="4800" dirty="0" smtClean="0"/>
              <a:t>2. </a:t>
            </a:r>
            <a:r>
              <a:rPr lang="ru-RU" sz="4800" dirty="0" err="1" smtClean="0"/>
              <a:t>Баранкин</a:t>
            </a:r>
            <a:endParaRPr lang="ru-RU" sz="4800" dirty="0" smtClean="0"/>
          </a:p>
          <a:p>
            <a:r>
              <a:rPr lang="ru-RU" sz="4800" dirty="0" smtClean="0"/>
              <a:t>3. Лилипут Фантик</a:t>
            </a:r>
            <a:endParaRPr lang="ru-RU" sz="4800" dirty="0"/>
          </a:p>
        </p:txBody>
      </p:sp>
      <p:pic>
        <p:nvPicPr>
          <p:cNvPr id="4" name="Рисунок 3" descr="10054317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43636" y="2422184"/>
            <a:ext cx="2814538" cy="384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Третий тур</a:t>
            </a:r>
            <a:endParaRPr lang="ru-RU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058179"/>
            <a:ext cx="3857651" cy="38576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Лицо было чёрное и нежное, словно выточенное из слоновой кости, и золотые кудри его были, как лепестки нарцисса, а губы – как лепестки алой розы, и глаза – как фиалки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1. Снежная Королева</a:t>
            </a:r>
          </a:p>
          <a:p>
            <a:r>
              <a:rPr lang="ru-RU" sz="4000" dirty="0" smtClean="0"/>
              <a:t>2. Герда</a:t>
            </a:r>
          </a:p>
          <a:p>
            <a:r>
              <a:rPr lang="ru-RU" sz="4000" dirty="0" smtClean="0"/>
              <a:t>3. Мальчик-звезда</a:t>
            </a:r>
            <a:endParaRPr lang="ru-RU" sz="4000" dirty="0"/>
          </a:p>
        </p:txBody>
      </p:sp>
      <p:pic>
        <p:nvPicPr>
          <p:cNvPr id="4" name="Рисунок 3" descr="158835_html_m3bbcc2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46" y="2357430"/>
            <a:ext cx="2850360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Он взглянул на неё. Как она была хороша! Лица умней и прелестней он не мог себе представить. Теперь она не казалась ему…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1. Ледяною (о Снежной Королеве)</a:t>
            </a:r>
          </a:p>
          <a:p>
            <a:r>
              <a:rPr lang="ru-RU" sz="3600" dirty="0" smtClean="0"/>
              <a:t>2. Старой</a:t>
            </a:r>
          </a:p>
          <a:p>
            <a:r>
              <a:rPr lang="ru-RU" sz="3600" dirty="0" smtClean="0"/>
              <a:t>3. Злою</a:t>
            </a:r>
            <a:endParaRPr lang="ru-RU" sz="3600" dirty="0"/>
          </a:p>
        </p:txBody>
      </p:sp>
      <p:pic>
        <p:nvPicPr>
          <p:cNvPr id="4" name="Рисунок 3" descr="10157-5409204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3214686"/>
            <a:ext cx="4214818" cy="2962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Платье на ней было оборвано, лицо маленькое, острое, сморщенное от старости, с красными глазами и длинным крючковатым носом. Она шла, опираясь на длинную палку, хромала, шаталась из стороны в сторону, как будто на ногах у неё были колёса, того и гляди, она могла шлёпнуться острым носом на мостовую.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о злой волшебнице </a:t>
            </a:r>
            <a:r>
              <a:rPr lang="ru-RU" sz="2800" dirty="0" err="1" smtClean="0"/>
              <a:t>Стелле</a:t>
            </a:r>
            <a:r>
              <a:rPr lang="ru-RU" sz="2800" dirty="0" smtClean="0"/>
              <a:t>. А.Волков «Кузя»Волшебник Изумрудного города»</a:t>
            </a:r>
          </a:p>
          <a:p>
            <a:r>
              <a:rPr lang="ru-RU" sz="2800" dirty="0" smtClean="0"/>
              <a:t>2. Бабе-Яге. Т. Александрова «</a:t>
            </a:r>
            <a:r>
              <a:rPr lang="ru-RU" sz="2800" dirty="0" err="1" smtClean="0"/>
              <a:t>Домовёнок</a:t>
            </a:r>
            <a:endParaRPr lang="ru-RU" sz="2800" dirty="0" smtClean="0"/>
          </a:p>
          <a:p>
            <a:r>
              <a:rPr lang="ru-RU" sz="2800" dirty="0" smtClean="0"/>
              <a:t>3. злой волшебнице из сказки В. </a:t>
            </a:r>
            <a:r>
              <a:rPr lang="ru-RU" sz="2800" dirty="0" err="1" smtClean="0"/>
              <a:t>Гауфа</a:t>
            </a:r>
            <a:r>
              <a:rPr lang="ru-RU" sz="2800" dirty="0" smtClean="0"/>
              <a:t> «Карлик Нос»</a:t>
            </a:r>
            <a:endParaRPr lang="ru-RU" sz="2800" dirty="0"/>
          </a:p>
        </p:txBody>
      </p:sp>
      <p:pic>
        <p:nvPicPr>
          <p:cNvPr id="4" name="Рисунок 3" descr="345ef768eb8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3929058"/>
            <a:ext cx="3905256" cy="2928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Это был тощий и смуглый старичок с бородой по пояс, в роскошной чалме, тонком шерстяном кафтане, обильно расшитом золотом и серебром, в белоснежных шароварах и </a:t>
            </a:r>
            <a:r>
              <a:rPr lang="ru-RU" sz="2400" dirty="0" err="1" smtClean="0"/>
              <a:t>нежно-розовых</a:t>
            </a:r>
            <a:r>
              <a:rPr lang="ru-RU" sz="2400" dirty="0" smtClean="0"/>
              <a:t> сафьяновых туфлях с высоко загнутыми носками.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1. Джинн </a:t>
            </a:r>
            <a:r>
              <a:rPr lang="ru-RU" sz="4000" dirty="0" err="1" smtClean="0"/>
              <a:t>Хоттабыч</a:t>
            </a:r>
            <a:endParaRPr lang="ru-RU" sz="4000" dirty="0" smtClean="0"/>
          </a:p>
          <a:p>
            <a:r>
              <a:rPr lang="ru-RU" sz="4000" dirty="0" smtClean="0"/>
              <a:t>2. Волшебник </a:t>
            </a:r>
            <a:r>
              <a:rPr lang="ru-RU" sz="4000" dirty="0" err="1" smtClean="0"/>
              <a:t>Оле-Лукойе</a:t>
            </a:r>
            <a:endParaRPr lang="ru-RU" sz="4000" dirty="0" smtClean="0"/>
          </a:p>
          <a:p>
            <a:r>
              <a:rPr lang="ru-RU" sz="4000" dirty="0" smtClean="0"/>
              <a:t>3. Волшебник </a:t>
            </a:r>
            <a:r>
              <a:rPr lang="ru-RU" sz="4000" dirty="0" err="1" smtClean="0"/>
              <a:t>Гэндальф</a:t>
            </a:r>
            <a:endParaRPr lang="ru-RU" sz="4000" dirty="0"/>
          </a:p>
        </p:txBody>
      </p:sp>
      <p:pic>
        <p:nvPicPr>
          <p:cNvPr id="4" name="Рисунок 3" descr="XT1WLJ4wal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3357562"/>
            <a:ext cx="2289194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Четвёртый тур</a:t>
            </a:r>
            <a:endParaRPr lang="ru-RU" dirty="0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90850"/>
            <a:ext cx="4572031" cy="36499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305800" cy="1643074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/>
              <a:t>ПРИКЛЮЧЕНИЯ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из трёх сказок написал Оскар Уайльд?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1. Маленький принц</a:t>
            </a:r>
          </a:p>
          <a:p>
            <a:r>
              <a:rPr lang="ru-RU" sz="4400" dirty="0" smtClean="0"/>
              <a:t>2. Мальчик-звезда</a:t>
            </a:r>
          </a:p>
          <a:p>
            <a:r>
              <a:rPr lang="ru-RU" sz="4400" dirty="0" smtClean="0"/>
              <a:t>3. </a:t>
            </a:r>
            <a:r>
              <a:rPr lang="ru-RU" sz="4400" dirty="0" err="1" smtClean="0"/>
              <a:t>Оле-Лукойе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4" name="Рисунок 3" descr="85264_html_6ff2852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46" y="3027003"/>
            <a:ext cx="2857520" cy="3795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«Приключения Алисы в стране чудес» написал: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1. Д. </a:t>
            </a:r>
            <a:r>
              <a:rPr lang="ru-RU" sz="5400" dirty="0" err="1" smtClean="0"/>
              <a:t>Родари</a:t>
            </a:r>
            <a:endParaRPr lang="ru-RU" sz="5400" dirty="0" smtClean="0"/>
          </a:p>
          <a:p>
            <a:r>
              <a:rPr lang="ru-RU" sz="5400" dirty="0" smtClean="0"/>
              <a:t>2. С. Лагерлеф</a:t>
            </a:r>
          </a:p>
          <a:p>
            <a:r>
              <a:rPr lang="ru-RU" sz="5400" dirty="0" smtClean="0"/>
              <a:t>3. Л. </a:t>
            </a:r>
            <a:r>
              <a:rPr lang="ru-RU" sz="5400" dirty="0" err="1" smtClean="0"/>
              <a:t>Кэролл</a:t>
            </a:r>
            <a:endParaRPr lang="ru-RU" sz="5400" dirty="0"/>
          </a:p>
        </p:txBody>
      </p:sp>
      <p:pic>
        <p:nvPicPr>
          <p:cNvPr id="5" name="Рисунок 4" descr="4d25934dfdc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2198" y="3143248"/>
            <a:ext cx="2634632" cy="3476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Жители фиолетовой страны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1. </a:t>
            </a:r>
            <a:r>
              <a:rPr lang="ru-RU" sz="5400" dirty="0" err="1" smtClean="0"/>
              <a:t>мигуны</a:t>
            </a:r>
            <a:endParaRPr lang="ru-RU" sz="5400" dirty="0" smtClean="0"/>
          </a:p>
          <a:p>
            <a:r>
              <a:rPr lang="ru-RU" sz="5400" dirty="0" smtClean="0"/>
              <a:t>2. прыгуны</a:t>
            </a:r>
          </a:p>
          <a:p>
            <a:r>
              <a:rPr lang="ru-RU" sz="5400" dirty="0" smtClean="0"/>
              <a:t>3. бегуны</a:t>
            </a:r>
            <a:endParaRPr lang="ru-RU" sz="5400" dirty="0"/>
          </a:p>
        </p:txBody>
      </p:sp>
      <p:pic>
        <p:nvPicPr>
          <p:cNvPr id="4" name="Рисунок 3" descr="49754-df793-45495649-m750x740-u974b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3643314"/>
            <a:ext cx="3996943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из литературных персонажей были друзьями Малыша?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1. </a:t>
            </a:r>
            <a:r>
              <a:rPr lang="ru-RU" sz="4800" dirty="0" err="1" smtClean="0"/>
              <a:t>Карлсон</a:t>
            </a:r>
            <a:endParaRPr lang="ru-RU" sz="4800" dirty="0" smtClean="0"/>
          </a:p>
          <a:p>
            <a:r>
              <a:rPr lang="ru-RU" sz="4800" dirty="0" smtClean="0"/>
              <a:t>2. Лев</a:t>
            </a:r>
          </a:p>
          <a:p>
            <a:r>
              <a:rPr lang="ru-RU" sz="4800" dirty="0" smtClean="0"/>
              <a:t>3. Кот </a:t>
            </a:r>
            <a:r>
              <a:rPr lang="ru-RU" sz="4800" dirty="0" err="1" smtClean="0"/>
              <a:t>Матроскин</a:t>
            </a:r>
            <a:endParaRPr lang="ru-RU" sz="48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4500570"/>
            <a:ext cx="310515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Тур второй</a:t>
            </a:r>
            <a:endParaRPr lang="ru-RU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285991"/>
            <a:ext cx="3629839" cy="36298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Больше всего на свете Старик </a:t>
            </a:r>
            <a:r>
              <a:rPr lang="ru-RU" dirty="0" err="1" smtClean="0"/>
              <a:t>Хоттабыч</a:t>
            </a:r>
            <a:r>
              <a:rPr lang="ru-RU" dirty="0" smtClean="0"/>
              <a:t> любил: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1. пирожное</a:t>
            </a:r>
          </a:p>
          <a:p>
            <a:r>
              <a:rPr lang="ru-RU" sz="4800" dirty="0" smtClean="0"/>
              <a:t>2. мороженое</a:t>
            </a:r>
          </a:p>
          <a:p>
            <a:r>
              <a:rPr lang="ru-RU" sz="4800" dirty="0" smtClean="0"/>
              <a:t>3. конфеты</a:t>
            </a:r>
            <a:endParaRPr lang="ru-RU" sz="4800" dirty="0"/>
          </a:p>
        </p:txBody>
      </p:sp>
      <p:pic>
        <p:nvPicPr>
          <p:cNvPr id="4" name="Рисунок 3" descr="bigi4e4d603bb024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378619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 чём отправились с железнодорожной станции в деревню </a:t>
            </a:r>
            <a:r>
              <a:rPr lang="ru-RU" sz="3600" dirty="0" err="1" smtClean="0"/>
              <a:t>Простоквашино</a:t>
            </a:r>
            <a:r>
              <a:rPr lang="ru-RU" sz="3600" dirty="0" smtClean="0"/>
              <a:t> Дядя Фёдор и его друзья?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1. на машине</a:t>
            </a:r>
          </a:p>
          <a:p>
            <a:r>
              <a:rPr lang="ru-RU" sz="4800" dirty="0" smtClean="0"/>
              <a:t>2. на лошади</a:t>
            </a:r>
          </a:p>
          <a:p>
            <a:r>
              <a:rPr lang="ru-RU" sz="4800" dirty="0" smtClean="0"/>
              <a:t>3. на тракторе</a:t>
            </a:r>
            <a:endParaRPr lang="ru-RU" sz="4800" dirty="0"/>
          </a:p>
        </p:txBody>
      </p:sp>
      <p:pic>
        <p:nvPicPr>
          <p:cNvPr id="4" name="Рисунок 3" descr="30268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568172"/>
            <a:ext cx="2790836" cy="3558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605</Words>
  <PresentationFormat>Экран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ТУР ПЕРВЫЙ</vt:lpstr>
      <vt:lpstr>Какую из трёх сказок написал Оскар Уайльд?</vt:lpstr>
      <vt:lpstr>«Приключения Алисы в стране чудес» написал:</vt:lpstr>
      <vt:lpstr>Жители фиолетовой страны</vt:lpstr>
      <vt:lpstr>Кто из литературных персонажей были друзьями Малыша?</vt:lpstr>
      <vt:lpstr>Тур второй</vt:lpstr>
      <vt:lpstr>Больше всего на свете Старик Хоттабыч любил:</vt:lpstr>
      <vt:lpstr>На чём отправились с железнодорожной станции в деревню Простоквашино Дядя Фёдор и его друзья?</vt:lpstr>
      <vt:lpstr>Во что было завёрнуто спящее дитя в сказке «Мальчик-звезда»?</vt:lpstr>
      <vt:lpstr>Сколько времени стоял Железный Дровосек в лесу, попав под ливень?</vt:lpstr>
      <vt:lpstr>Нахальная птица, обидевшая Страшилу.</vt:lpstr>
      <vt:lpstr>Нильс отправился в Лапландию на:</vt:lpstr>
      <vt:lpstr>Кто из этих ребят с трудом убежал из заколдованной страны Лодырантии?</vt:lpstr>
      <vt:lpstr>Кто вместе с отцом поплыл на «Попрыгунье» в Веселию?</vt:lpstr>
      <vt:lpstr>Зверёк, который пытался пробраться в хижину Элли во время первого ночлега в Волшебной стране.</vt:lpstr>
      <vt:lpstr>Мальчик-звезда утратил свою красоту в наказание за то, что он:</vt:lpstr>
      <vt:lpstr>Мальчик-звезда стал искать свою мать, чтобы:</vt:lpstr>
      <vt:lpstr>Другом Серёжи Сыроежкина был:</vt:lpstr>
      <vt:lpstr>Маленький принц попросил лётчика нарисовать:</vt:lpstr>
      <vt:lpstr>Кто со своим другом превращался в крошечных муравьёв?</vt:lpstr>
      <vt:lpstr>Третий тур</vt:lpstr>
      <vt:lpstr>Лицо было чёрное и нежное, словно выточенное из слоновой кости, и золотые кудри его были, как лепестки нарцисса, а губы – как лепестки алой розы, и глаза – как фиалки</vt:lpstr>
      <vt:lpstr>Он взглянул на неё. Как она была хороша! Лица умней и прелестней он не мог себе представить. Теперь она не казалась ему…</vt:lpstr>
      <vt:lpstr>Платье на ней было оборвано, лицо маленькое, острое, сморщенное от старости, с красными глазами и длинным крючковатым носом. Она шла, опираясь на длинную палку, хромала, шаталась из стороны в сторону, как будто на ногах у неё были колёса, того и гляди, она могла шлёпнуться острым носом на мостовую.</vt:lpstr>
      <vt:lpstr>Это был тощий и смуглый старичок с бородой по пояс, в роскошной чалме, тонком шерстяном кафтане, обильно расшитом золотом и серебром, в белоснежных шароварах и нежно-розовых сафьяновых туфлях с высоко загнутыми носками.</vt:lpstr>
      <vt:lpstr>Четвёртый тур</vt:lpstr>
      <vt:lpstr>ПРИКЛЮЧЕНИЯ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</cp:revision>
  <dcterms:modified xsi:type="dcterms:W3CDTF">2015-11-15T18:52:57Z</dcterms:modified>
</cp:coreProperties>
</file>