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C802C3-6AAA-43D7-A124-ECCACF02E69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E290D1-0A38-438A-A57F-138FC71B2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32764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Приведение </a:t>
            </a:r>
            <a:r>
              <a:rPr lang="ru-RU" dirty="0" smtClean="0"/>
              <a:t>дробей к общему знаменателю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91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1428736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Точно, я и не подумал об этом. Как же быть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384376" cy="33843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642918"/>
            <a:ext cx="4929222" cy="20002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 сделал всё правильно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взял наименьшее из этих чисел. Дробь всегда надо приводить к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наименьшему общему знаменателю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4357694"/>
            <a:ext cx="5500726" cy="15716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Ну, здесь всё очень легко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знаменатели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Поэтому  3 ∙ 5 = 15.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G:\Танюша\картинки\1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88640"/>
            <a:ext cx="3714752" cy="3714752"/>
          </a:xfrm>
          <a:prstGeom prst="rect">
            <a:avLst/>
          </a:prstGeom>
          <a:noFill/>
        </p:spPr>
      </p:pic>
      <p:pic>
        <p:nvPicPr>
          <p:cNvPr id="10243" name="Picture 3" descr="G:\Танюша\картинки\1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9" y="2357430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43306" y="1428736"/>
                <a:ext cx="4429156" cy="4018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Ну не всегда бывает так легко, как в этом примере. Представь, что нужно привести к общему знаменателю дроби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ru-RU" sz="4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и </m:t>
                    </m:r>
                    <m:f>
                      <m:fPr>
                        <m:ctrlPr>
                          <a:rPr lang="ru-RU" sz="4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ru-RU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06" y="1428736"/>
                <a:ext cx="4429156" cy="4018408"/>
              </a:xfrm>
              <a:prstGeom prst="rect">
                <a:avLst/>
              </a:prstGeom>
              <a:blipFill rotWithShape="1">
                <a:blip r:embed="rId2"/>
                <a:stretch>
                  <a:fillRect l="-2066" t="-1970" r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G:\Танюша\картинки\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528" y="928670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500042"/>
            <a:ext cx="3520440" cy="2000264"/>
          </a:xfrm>
        </p:spPr>
        <p:txBody>
          <a:bodyPr/>
          <a:lstStyle/>
          <a:p>
            <a:pPr algn="ctr"/>
            <a:r>
              <a:rPr lang="ru-RU" b="1" dirty="0" smtClean="0"/>
              <a:t>Всё очень просто</a:t>
            </a:r>
            <a:r>
              <a:rPr lang="en-US" b="1" dirty="0" smtClean="0"/>
              <a:t>:</a:t>
            </a:r>
            <a:r>
              <a:rPr lang="ru-RU" b="1" dirty="0" smtClean="0"/>
              <a:t> 24∙36=864.</a:t>
            </a:r>
          </a:p>
          <a:p>
            <a:pPr marL="0" indent="0" algn="ctr">
              <a:buNone/>
            </a:pPr>
            <a:r>
              <a:rPr lang="ru-RU" b="1" dirty="0" smtClean="0"/>
              <a:t>Вот тебе и общий знаменатель.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63888" y="3933056"/>
            <a:ext cx="4392487" cy="23762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 вот и неверно.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Числа 3 и 5 были взаимно простые, поэтому мы их и  перемножили, получив 15.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G:\Танюша\картинки\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67" y="476672"/>
            <a:ext cx="3214710" cy="3214710"/>
          </a:xfrm>
          <a:prstGeom prst="rect">
            <a:avLst/>
          </a:prstGeom>
          <a:noFill/>
        </p:spPr>
      </p:pic>
      <p:pic>
        <p:nvPicPr>
          <p:cNvPr id="12291" name="Picture 3" descr="G:\Танюша\картинки\1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3605233" cy="36052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376264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653494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вот числа 24 и 36 не являются взаимно простыми. Правда, ребята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pPr algn="ctr"/>
            <a:r>
              <a:rPr lang="ru-RU" sz="2800" dirty="0" smtClean="0"/>
              <a:t>В этом случае нужно найти наименьшее общее кратное знаменателей дробей, т.е. НАИМЕНЬШЕЕ число, которое делится и на 24, и на 36. А это число …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508518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72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252"/>
            <a:ext cx="2640676" cy="2640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2196" y="764704"/>
                <a:ext cx="5136188" cy="2640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/>
                  <a:t>Тогда имеем дополнительные множители</a:t>
                </a:r>
                <a:r>
                  <a:rPr lang="en-US" sz="2400" dirty="0" smtClean="0"/>
                  <a:t>:</a:t>
                </a:r>
                <a:r>
                  <a:rPr lang="ru-RU" sz="2400" dirty="0" smtClean="0"/>
                  <a:t> к первой дроби 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3 </a:t>
                </a:r>
              </a:p>
              <a:p>
                <a:pPr algn="ctr"/>
                <a:r>
                  <a:rPr lang="ru-RU" sz="2400" dirty="0" smtClean="0"/>
                  <a:t>/72</a:t>
                </a:r>
                <a:r>
                  <a:rPr lang="en-US" sz="2400" dirty="0" smtClean="0"/>
                  <a:t>:</a:t>
                </a:r>
                <a:r>
                  <a:rPr lang="ru-RU" sz="2400" dirty="0" smtClean="0"/>
                  <a:t> 24 = 3/, а ко второй дроби 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ru-RU" sz="2400" dirty="0" smtClean="0"/>
                  <a:t>/72</a:t>
                </a:r>
                <a:r>
                  <a:rPr lang="en-US" sz="2400" dirty="0" smtClean="0"/>
                  <a:t>:</a:t>
                </a:r>
                <a:r>
                  <a:rPr lang="ru-RU" sz="2400" dirty="0" smtClean="0"/>
                  <a:t>36=2/.</a:t>
                </a:r>
              </a:p>
              <a:p>
                <a:r>
                  <a:rPr lang="ru-RU" sz="2400" dirty="0" smtClean="0"/>
                  <a:t> И получим,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72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и 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96" y="764704"/>
                <a:ext cx="5136188" cy="2640338"/>
              </a:xfrm>
              <a:prstGeom prst="rect">
                <a:avLst/>
              </a:prstGeom>
              <a:blipFill rotWithShape="1">
                <a:blip r:embed="rId3"/>
                <a:stretch>
                  <a:fillRect t="-1843" r="-1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2880320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725144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Ну, если тебе всё ясно, нужно сделать выводы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44859"/>
            <a:ext cx="72008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Если знаменатели дробей имеют общие делители, то общим знаменателем будет наименьшее общее кратное этих знаменателей.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1224137" cy="1472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22618" y="4221088"/>
                <a:ext cx="2376548" cy="137819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ru-RU" sz="44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 и </m:t>
                      </m:r>
                      <m:f>
                        <m:fPr>
                          <m:ctrlPr>
                            <a:rPr lang="ru-RU" sz="4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F0A22E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618" y="4221088"/>
                <a:ext cx="2376548" cy="1378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44859"/>
            <a:ext cx="72008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Если знаменатели дробей – взаимно простые числа, то общим знаменателем будет произведение этих знаменателей.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00138"/>
            <a:ext cx="1429308" cy="1719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27784" y="4480342"/>
                <a:ext cx="1584176" cy="11592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800" b="1" dirty="0">
                    <a:solidFill>
                      <a:schemeClr val="accent3">
                        <a:lumMod val="50000"/>
                      </a:schemeClr>
                    </a:solidFill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4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4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80342"/>
                <a:ext cx="1584176" cy="11592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4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44859"/>
            <a:ext cx="72008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Если знаменатель одной дроби делится на знаменатель другой, то общим знаменателем будет больший из этих знаменателей.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1"/>
            <a:ext cx="1316717" cy="1584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3933056"/>
                <a:ext cx="2088232" cy="12613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ru-RU" sz="4000" b="0" i="1" smtClean="0">
                          <a:latin typeface="Cambria Math"/>
                        </a:rPr>
                        <m:t> и 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33056"/>
                <a:ext cx="2088232" cy="1261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44859"/>
            <a:ext cx="7200800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Чтобы привести дробь к новому знаменателю, нужно и числитель, и знаменатель данной дроби умножить на одно и тоже натуральное число/ не равное 1/ - дополнительный множитель.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21" y="188640"/>
            <a:ext cx="2924944" cy="2924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332656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Ой, Пёс, ты знаешь, оказывается в математике водятся приведения.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13584"/>
            <a:ext cx="2777825" cy="278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42900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ты, Кот, какие приведения</a:t>
            </a:r>
            <a:r>
              <a:rPr lang="en-US" sz="3600" b="1" dirty="0" smtClean="0"/>
              <a:t>?</a:t>
            </a:r>
            <a:r>
              <a:rPr lang="ru-RU" sz="3600" b="1" dirty="0" smtClean="0"/>
              <a:t> Откуда ты это взял</a:t>
            </a:r>
            <a:r>
              <a:rPr lang="en-US" sz="3600" b="1" dirty="0" smtClean="0"/>
              <a:t>?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44859"/>
            <a:ext cx="72008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Чтобы найти дополнительный множитель, нужно новый /общий/знаменатель разделить на знаменатель данной дроби.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798169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ребята, успехов при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изучении данной темы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1600518" cy="1600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3429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 это записано в теме урока</a:t>
            </a:r>
            <a:r>
              <a:rPr lang="en-US" sz="3600" b="1" dirty="0" smtClean="0"/>
              <a:t>: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приведения дробей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2520280" cy="252028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5" y="3483671"/>
            <a:ext cx="2779713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0543" y="3645024"/>
            <a:ext cx="3843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Ты, как всегда, поторопился и невнимательно прочитал.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Во – первых, у дробей не может быть приведений.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Во-вторых, приведение дроби к новому знаменателю – это замена данной дроби другой, равной ей дробью, но с другим знаменателем.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Например, имеем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, а нужна дробь со знаменателем 8. Тогда, числитель и знаменатель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умножаем на 2. Получим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 .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1" t="-1132" r="-1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31440"/>
            <a:ext cx="2725419" cy="25202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42919"/>
            <a:ext cx="4572032" cy="1428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Получаю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Хорошо, а почему умножаю  именно на 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14546" y="4572008"/>
            <a:ext cx="5715040" cy="15716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Ребята, объясните Коту, почему умножаем на 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G:\Танюша\картинки\1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3286148" cy="3286148"/>
          </a:xfrm>
          <a:prstGeom prst="rect">
            <a:avLst/>
          </a:prstGeom>
          <a:noFill/>
        </p:spPr>
      </p:pic>
      <p:pic>
        <p:nvPicPr>
          <p:cNvPr id="3075" name="Picture 3" descr="G:\Танюша\картинки\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571900" cy="35719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96344" y="564694"/>
                <a:ext cx="1337226" cy="66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600" dirty="0">
                    <a:solidFill>
                      <a:prstClr val="black"/>
                    </a:solidFill>
                  </a:rPr>
                  <a:t>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44" y="564694"/>
                <a:ext cx="1337226" cy="660887"/>
              </a:xfrm>
              <a:prstGeom prst="rect">
                <a:avLst/>
              </a:prstGeom>
              <a:blipFill rotWithShape="1">
                <a:blip r:embed="rId4"/>
                <a:stretch>
                  <a:fillRect l="-8219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Танюша\картинки\1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3140968"/>
            <a:ext cx="3929090" cy="39290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7488" y="332656"/>
                <a:ext cx="7550855" cy="4525963"/>
              </a:xfrm>
            </p:spPr>
            <p:txBody>
              <a:bodyPr/>
              <a:lstStyle/>
              <a:p>
                <a:r>
                  <a:rPr lang="ru-RU" dirty="0" smtClean="0"/>
                  <a:t>Итак, по основному свойству дроби мы умножили дробь на 2. Поясню, почему на  2.</a:t>
                </a:r>
              </a:p>
              <a:p>
                <a:r>
                  <a:rPr lang="ru-RU" dirty="0" smtClean="0"/>
                  <a:t>При делении 8 на 4 получается 2. Число 2,на которое мы умножаем и числитель, и знаменатель дроби, имеет своё название - </a:t>
                </a:r>
                <a:r>
                  <a:rPr lang="ru-RU" b="1" dirty="0" smtClean="0">
                    <a:solidFill>
                      <a:schemeClr val="accent2"/>
                    </a:solidFill>
                  </a:rPr>
                  <a:t>дополнительный множитель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Пишут так</a:t>
                </a:r>
                <a:r>
                  <a:rPr lang="en-US" dirty="0" smtClean="0"/>
                  <a:t>: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1∙2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4∙2</m:t>
                        </m:r>
                      </m:den>
                    </m:f>
                  </m:oMath>
                </a14:m>
                <a:r>
                  <a:rPr lang="ru-RU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=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i="1" dirty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7488" y="332656"/>
                <a:ext cx="7550855" cy="4525963"/>
              </a:xfrm>
              <a:blipFill rotWithShape="1">
                <a:blip r:embed="rId3"/>
                <a:stretch>
                  <a:fillRect l="-565" t="-1213" r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дробь со знаменателем 8 нам понадобиться для того, чтобы сравнивать её с какой-либо дробью /тоже со знаменателем 8/, или сложить, или вычесть.</a:t>
            </a:r>
            <a:endParaRPr lang="ru-RU" sz="2400" dirty="0"/>
          </a:p>
        </p:txBody>
      </p:sp>
      <p:pic>
        <p:nvPicPr>
          <p:cNvPr id="5123" name="Picture 3" descr="G:\Танюша\картинки\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24744"/>
            <a:ext cx="3786214" cy="3786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285293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сравнении, сложении, вычитании дробей </a:t>
            </a:r>
            <a:r>
              <a:rPr lang="ru-RU" sz="2400" b="1" dirty="0" smtClean="0">
                <a:solidFill>
                  <a:srgbClr val="FF0000"/>
                </a:solidFill>
              </a:rPr>
              <a:t>ВСЕ ДРОБИ ДОЛЖНЫ БЫТЬ С РАВНЫМИ ЗНАМЕНАТЕЛЯМИ.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Танюша\картинки\1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994" y="400024"/>
            <a:ext cx="3143272" cy="3143272"/>
          </a:xfrm>
          <a:prstGeom prst="rect">
            <a:avLst/>
          </a:prstGeom>
          <a:noFill/>
        </p:spPr>
      </p:pic>
      <p:pic>
        <p:nvPicPr>
          <p:cNvPr id="6147" name="Picture 3" descr="G:\Танюша\картинки\1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05" y="2756490"/>
            <a:ext cx="3500462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6186" y="448166"/>
            <a:ext cx="4280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Это я очень хорошо понял. Непонятно только одно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почему в теме написано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приведение к </a:t>
            </a:r>
            <a:r>
              <a:rPr lang="ru-RU" sz="2400" b="1" dirty="0" smtClean="0">
                <a:solidFill>
                  <a:srgbClr val="FF0000"/>
                </a:solidFill>
              </a:rPr>
              <a:t>общему знаменателю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Для кого он общий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912" y="3356992"/>
                <a:ext cx="395531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Не для кого, а для чего – для данных дробей.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Предположим, что ты хочешь привести к общему знаменателю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356992"/>
                <a:ext cx="3955310" cy="2739211"/>
              </a:xfrm>
              <a:prstGeom prst="rect">
                <a:avLst/>
              </a:prstGeom>
              <a:blipFill rotWithShape="1">
                <a:blip r:embed="rId4"/>
                <a:stretch>
                  <a:fillRect l="-1849" t="-1782" r="-1849" b="-3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500042"/>
            <a:ext cx="5098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Я знаю, чему будет равен их общий знаменатель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это 15.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15 делится и на 3, и на 5.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43380"/>
            <a:ext cx="4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Верно, но ведь и 30,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 45,и многие другие числа делятся и на 3, и на 5 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G:\Танюша\картинки\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85992"/>
            <a:ext cx="3786214" cy="3786214"/>
          </a:xfrm>
          <a:prstGeom prst="rect">
            <a:avLst/>
          </a:prstGeom>
          <a:noFill/>
        </p:spPr>
      </p:pic>
      <p:pic>
        <p:nvPicPr>
          <p:cNvPr id="7170" name="Picture 2" descr="G:\Танюша\картинки\1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2953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275</TotalTime>
  <Words>595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Trebuchet MS</vt:lpstr>
      <vt:lpstr>Wingdings</vt:lpstr>
      <vt:lpstr>Wingdings 2</vt:lpstr>
      <vt:lpstr>Изящная</vt:lpstr>
      <vt:lpstr> Приведение дробей к общему знаменателю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Serg</cp:lastModifiedBy>
  <cp:revision>66</cp:revision>
  <dcterms:created xsi:type="dcterms:W3CDTF">2011-09-03T11:11:31Z</dcterms:created>
  <dcterms:modified xsi:type="dcterms:W3CDTF">2015-10-15T15:04:07Z</dcterms:modified>
</cp:coreProperties>
</file>