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  <p:sldId id="268" r:id="rId14"/>
    <p:sldId id="283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2" r:id="rId25"/>
    <p:sldId id="281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345E3-89D6-4341-8C70-F931E3B7BA1A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EFDF0-9CFB-41D8-AE9E-9C26EB1D6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5580-ECAB-42D6-BA92-BCB9D1849A2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42A83-C71C-4428-8947-39D0E6EA2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8241" y="836712"/>
            <a:ext cx="676742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</a:t>
            </a:r>
          </a:p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«Угадай-ка»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620687"/>
            <a:ext cx="1746498" cy="1898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060848"/>
            <a:ext cx="3666703" cy="34222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27784" y="548680"/>
            <a:ext cx="59907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9. Вавилон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060848"/>
            <a:ext cx="3414139" cy="40324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59632" y="404664"/>
            <a:ext cx="756084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10. </a:t>
            </a: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Иероглифы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132855"/>
            <a:ext cx="4536504" cy="4113097"/>
          </a:xfrm>
          <a:prstGeom prst="rect">
            <a:avLst/>
          </a:prstGeom>
        </p:spPr>
      </p:pic>
      <p:pic>
        <p:nvPicPr>
          <p:cNvPr id="5" name="Рисунок 4" descr="i (1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492896"/>
            <a:ext cx="2864513" cy="23489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27584" y="260648"/>
            <a:ext cx="78662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11. Клинопись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7350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Проверь свои знания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340768"/>
            <a:ext cx="2138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Египет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1628800"/>
            <a:ext cx="3066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Двуречье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2132857"/>
            <a:ext cx="704039" cy="5847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</a:p>
          <a:p>
            <a:pPr algn="ctr"/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2780928"/>
            <a:ext cx="601447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11</a:t>
            </a:r>
          </a:p>
          <a:p>
            <a:pPr algn="ctr"/>
            <a:endParaRPr lang="ru-RU" sz="3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84784"/>
            <a:ext cx="6790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учусь в 5 «Б» классе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2438" y="260648"/>
            <a:ext cx="59634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Финикия - 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0988" y="1916832"/>
            <a:ext cx="6051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расный, багряный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212976"/>
            <a:ext cx="4392488" cy="248907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3568" y="1700808"/>
            <a:ext cx="1115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508104" y="332656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 descr="09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55740"/>
            <a:ext cx="2808312" cy="23812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4004940" cy="2376264"/>
          </a:xfrm>
        </p:spPr>
      </p:pic>
      <p:sp>
        <p:nvSpPr>
          <p:cNvPr id="5" name="Прямоугольник 4"/>
          <p:cNvSpPr/>
          <p:nvPr/>
        </p:nvSpPr>
        <p:spPr>
          <a:xfrm>
            <a:off x="3779912" y="332656"/>
            <a:ext cx="5067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Ливанские горы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5220072" y="260648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i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645024"/>
            <a:ext cx="2658591" cy="1772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2943327" cy="2197684"/>
          </a:xfrm>
          <a:prstGeom prst="rect">
            <a:avLst/>
          </a:prstGeom>
        </p:spPr>
      </p:pic>
      <p:pic>
        <p:nvPicPr>
          <p:cNvPr id="6" name="Рисунок 5" descr="i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645024"/>
            <a:ext cx="3162647" cy="21084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635896" y="2564904"/>
            <a:ext cx="4559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Виноградники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084168" y="2420888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i (1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0"/>
            <a:ext cx="2208262" cy="2628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2946623" cy="292697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99792" y="404664"/>
            <a:ext cx="6269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Оливковые деревья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779912" y="260648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i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4293096"/>
            <a:ext cx="1957400" cy="234888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580112" y="2060848"/>
            <a:ext cx="2457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Оливки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6804248" y="1916832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i (1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2924944"/>
            <a:ext cx="1916832" cy="1916832"/>
          </a:xfrm>
          <a:prstGeom prst="rect">
            <a:avLst/>
          </a:prstGeom>
        </p:spPr>
      </p:pic>
      <p:pic>
        <p:nvPicPr>
          <p:cNvPr id="11" name="Рисунок 10" descr="i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3861048"/>
            <a:ext cx="2275493" cy="270892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101179" y="5085184"/>
            <a:ext cx="3042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Маслины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8028384" y="4941168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i (1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1988840"/>
            <a:ext cx="216024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620688"/>
            <a:ext cx="5072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Ливанский кедр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779912" y="476672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861048"/>
            <a:ext cx="1944216" cy="2580818"/>
          </a:xfrm>
          <a:prstGeom prst="rect">
            <a:avLst/>
          </a:prstGeom>
        </p:spPr>
      </p:pic>
      <p:pic>
        <p:nvPicPr>
          <p:cNvPr id="7" name="Рисунок 6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772816"/>
            <a:ext cx="3278936" cy="2448272"/>
          </a:xfrm>
          <a:prstGeom prst="rect">
            <a:avLst/>
          </a:prstGeom>
        </p:spPr>
      </p:pic>
      <p:pic>
        <p:nvPicPr>
          <p:cNvPr id="8" name="Рисунок 7" descr="i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3429000"/>
            <a:ext cx="1788021" cy="2764981"/>
          </a:xfrm>
          <a:prstGeom prst="rect">
            <a:avLst/>
          </a:prstGeom>
        </p:spPr>
      </p:pic>
      <p:pic>
        <p:nvPicPr>
          <p:cNvPr id="9" name="Рисунок 8" descr="i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1556792"/>
            <a:ext cx="1908692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3312368" cy="4643508"/>
          </a:xfr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60648"/>
            <a:ext cx="2448272" cy="41731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44208" y="0"/>
            <a:ext cx="22958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Нил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99781" y="188640"/>
            <a:ext cx="11368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620688"/>
            <a:ext cx="6223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Города финикийцев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844824"/>
            <a:ext cx="1301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Б..л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996952"/>
            <a:ext cx="1422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С…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221088"/>
            <a:ext cx="1038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Т.р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012160" y="476672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755576" y="5301208"/>
            <a:ext cx="1499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А…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620688"/>
            <a:ext cx="6223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Города финикийцев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3163" y="1844824"/>
            <a:ext cx="1674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Библ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5518" y="2996952"/>
            <a:ext cx="2082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Сидо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9029" y="4221088"/>
            <a:ext cx="1247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012160" y="476672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420888"/>
            <a:ext cx="2736304" cy="155057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73447" y="5301208"/>
            <a:ext cx="2063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Арва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1" y="3645024"/>
            <a:ext cx="3491297" cy="2304256"/>
          </a:xfrm>
        </p:spPr>
      </p:pic>
      <p:pic>
        <p:nvPicPr>
          <p:cNvPr id="5" name="Рисунок 4" descr="i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836711"/>
            <a:ext cx="3024336" cy="2238009"/>
          </a:xfrm>
          <a:prstGeom prst="rect">
            <a:avLst/>
          </a:prstGeom>
        </p:spPr>
      </p:pic>
      <p:pic>
        <p:nvPicPr>
          <p:cNvPr id="8" name="Рисунок 7" descr="i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6176" y="620688"/>
            <a:ext cx="3302847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75656" y="764704"/>
            <a:ext cx="2243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Стекло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i (2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484784"/>
            <a:ext cx="2446352" cy="4032448"/>
          </a:xfrm>
          <a:prstGeom prst="rect">
            <a:avLst/>
          </a:prstGeom>
        </p:spPr>
      </p:pic>
      <p:pic>
        <p:nvPicPr>
          <p:cNvPr id="6" name="Рисунок 5" descr="i (2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060848"/>
            <a:ext cx="1982075" cy="1255314"/>
          </a:xfrm>
          <a:prstGeom prst="rect">
            <a:avLst/>
          </a:prstGeom>
        </p:spPr>
      </p:pic>
      <p:pic>
        <p:nvPicPr>
          <p:cNvPr id="7" name="Рисунок 6" descr="i (2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005064"/>
            <a:ext cx="1800200" cy="1200133"/>
          </a:xfrm>
          <a:prstGeom prst="rect">
            <a:avLst/>
          </a:prstGeom>
        </p:spPr>
      </p:pic>
      <p:pic>
        <p:nvPicPr>
          <p:cNvPr id="8" name="Рисунок 7" descr="i (2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15816" y="3861048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so45CC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5141015" cy="3672407"/>
          </a:xfrm>
          <a:prstGeom prst="rect">
            <a:avLst/>
          </a:prstGeom>
          <a:noFill/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400196"/>
            <a:ext cx="3072342" cy="276510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96136" y="1844824"/>
            <a:ext cx="2775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Алфавит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2001" y="0"/>
            <a:ext cx="55867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Финикия  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1484784"/>
            <a:ext cx="6051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расный, багряный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852936"/>
            <a:ext cx="2160240" cy="122413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5536" y="980728"/>
            <a:ext cx="1115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5508104" y="188640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250px-Cañaillas-Cádi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140968"/>
            <a:ext cx="3772874" cy="2520280"/>
          </a:xfrm>
          <a:prstGeom prst="rect">
            <a:avLst/>
          </a:prstGeom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2" y="4077072"/>
            <a:ext cx="1512168" cy="2268252"/>
          </a:xfrm>
          <a:prstGeom prst="rect">
            <a:avLst/>
          </a:prstGeom>
        </p:spPr>
      </p:pic>
      <p:pic>
        <p:nvPicPr>
          <p:cNvPr id="11" name="Рисунок 10" descr="i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4365104"/>
            <a:ext cx="1584176" cy="193192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652120" y="5589240"/>
            <a:ext cx="2669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Иглянки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6948264" y="5517232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843808" y="2276872"/>
            <a:ext cx="3583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урпурный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0"/>
            <a:ext cx="33425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Финикия </a:t>
            </a:r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268760"/>
            <a:ext cx="5067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Ливанские горы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988840"/>
            <a:ext cx="4559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Виноградники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2708920"/>
            <a:ext cx="6269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Оливковые деревья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573016"/>
            <a:ext cx="5072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Ливанский кедр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4437112"/>
            <a:ext cx="1674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Библ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4437112"/>
            <a:ext cx="2082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Сидо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4437112"/>
            <a:ext cx="1247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Тир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Содержимое 3"/>
          <p:cNvSpPr>
            <a:spLocks noGrp="1"/>
          </p:cNvSpPr>
          <p:nvPr>
            <p:ph idx="1"/>
          </p:nvPr>
        </p:nvSpPr>
        <p:spPr>
          <a:xfrm>
            <a:off x="3563888" y="5157192"/>
            <a:ext cx="2243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Стекло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5934670"/>
            <a:ext cx="27751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Алфавит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1259" y="332656"/>
            <a:ext cx="6925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Колонии финикийцев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411760" y="260648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916832"/>
            <a:ext cx="3883578" cy="23042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35696" y="5013176"/>
            <a:ext cx="3059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Карфаген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283968" y="4797152"/>
            <a:ext cx="288032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132856"/>
            <a:ext cx="4508939" cy="33666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548680"/>
            <a:ext cx="45817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Оазис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3738711" cy="3738711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3068960"/>
            <a:ext cx="4746823" cy="316454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48064" y="764704"/>
            <a:ext cx="374249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Тигр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483768" y="1340768"/>
            <a:ext cx="2160240" cy="720080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933056"/>
            <a:ext cx="3738877" cy="2592288"/>
          </a:xfrm>
          <a:prstGeom prst="rect">
            <a:avLst/>
          </a:prstGeom>
        </p:spPr>
      </p:pic>
      <p:pic>
        <p:nvPicPr>
          <p:cNvPr id="5" name="Рисунок 4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628800"/>
            <a:ext cx="4523579" cy="3528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19872" y="332656"/>
            <a:ext cx="55226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Пирамиды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844824"/>
            <a:ext cx="4464496" cy="437520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8047" y="332656"/>
            <a:ext cx="88659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Царь Хаммурапи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2153623" cy="442525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71800" y="620688"/>
            <a:ext cx="60131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6. Амон-Ра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996952"/>
            <a:ext cx="3259648" cy="243387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0024" y="620688"/>
            <a:ext cx="88232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7. Висячие сады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88840"/>
            <a:ext cx="4176464" cy="40094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63888" y="476672"/>
            <a:ext cx="536358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8. Сфинкс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117</Words>
  <Application>Microsoft Office PowerPoint</Application>
  <PresentationFormat>Экран (4:3)</PresentationFormat>
  <Paragraphs>68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56</cp:revision>
  <dcterms:created xsi:type="dcterms:W3CDTF">2013-11-18T09:36:12Z</dcterms:created>
  <dcterms:modified xsi:type="dcterms:W3CDTF">2013-11-19T01:12:42Z</dcterms:modified>
</cp:coreProperties>
</file>