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ontourism.ru/poi_view.aspx?id=67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javascript:void(0);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Путешествие по городам России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Ростов-на-Дону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500702"/>
            <a:ext cx="8358246" cy="1214446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Воспитатель ГПД МКОУ Заводская СОШ Бондарева Ольга Владимировна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2770" name="Picture 2" descr="http://www.rodnieprostori.ru/pub/files/Ndra_Site_Model_Tour/e4/5/obzornaya_ekskursiya_s_muzeem_po_rostovu_na_donu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857364"/>
            <a:ext cx="5548298" cy="3467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214950"/>
            <a:ext cx="6850092" cy="11715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Донской судостроительно-судоремонтный завод (Строительство судов, яхт, понтонов, ремонт.)</a:t>
            </a:r>
          </a:p>
          <a:p>
            <a:endParaRPr lang="ru-RU" dirty="0"/>
          </a:p>
        </p:txBody>
      </p:sp>
      <p:pic>
        <p:nvPicPr>
          <p:cNvPr id="5" name="Рисунок 4" descr="Фотогалерея / Донской судостроительно-судоремонтный завод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85728"/>
            <a:ext cx="7278688" cy="44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1538" y="4857760"/>
            <a:ext cx="7358114" cy="131444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Ростове-на-Дону находится: 25 братских могил, 6 единичных захоронений, 11 памятных знаков ,14 мемориальных комплексов.</a:t>
            </a:r>
          </a:p>
          <a:p>
            <a:endParaRPr lang="ru-RU" dirty="0"/>
          </a:p>
        </p:txBody>
      </p:sp>
      <p:pic>
        <p:nvPicPr>
          <p:cNvPr id="17410" name="Picture 2" descr="Вечный огонь - Электроста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28"/>
            <a:ext cx="7440674" cy="4348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Новости соседних регионов &quot; Страница 4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Герб Ростова-на-Дону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357298"/>
            <a:ext cx="6643734" cy="508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Скачать Фото россия ростов на дону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214950"/>
            <a:ext cx="8715404" cy="147732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Основан город в 1749 году на правом холмистом берегу 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  <a:hlinkClick r:id="rId3"/>
              </a:rPr>
              <a:t>Дона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+mj-lt"/>
              </a:rPr>
              <a:t>Это город купцов, ремесленников, нахичеванских армян и свободного донского казачества. Издавна здесь проживали многие народы и национальности и всем хватало места. Благодаря различным традициям, обычаям и культурам, город является столицей Северного Кавказа. </a:t>
            </a: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1800" b="1" dirty="0" smtClean="0"/>
              <a:t>Из Ростова по воде можно попасть в Азовское, Черное, Каспийское, Балтийское, Белое моря. </a:t>
            </a:r>
            <a:endParaRPr lang="ru-RU" sz="1800" b="1" dirty="0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385" name="Object 1"/>
          <p:cNvGraphicFramePr>
            <a:graphicFrameLocks noChangeAspect="1"/>
          </p:cNvGraphicFramePr>
          <p:nvPr/>
        </p:nvGraphicFramePr>
        <p:xfrm>
          <a:off x="1071538" y="142852"/>
          <a:ext cx="6858048" cy="5154273"/>
        </p:xfrm>
        <a:graphic>
          <a:graphicData uri="http://schemas.openxmlformats.org/presentationml/2006/ole">
            <p:oleObj spid="_x0000_s16385" name="Слайд" r:id="rId3" imgW="4570378" imgH="3427533" progId="PowerPoint.Slide.12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4857760"/>
            <a:ext cx="8343920" cy="171451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Путешествуя по городу, можно увидеть множество интересных памятников, скульптур, которые рассказывают об истории города. В 2011 году в городе был открыт памятник, посвящённый первокласснику. Интересно, что эскиз данного проекта доверили нарисовать детям — самим школьникам. Этот памятник отображает заветные мечты каждого ребёнка, идущего в школу в первый раз</a:t>
            </a:r>
          </a:p>
          <a:p>
            <a:endParaRPr lang="ru-RU" sz="2000" dirty="0"/>
          </a:p>
        </p:txBody>
      </p:sp>
      <p:pic>
        <p:nvPicPr>
          <p:cNvPr id="5" name="Рисунок 4" descr="Памятник Первокласснику">
            <a:hlinkClick r:id="rId2" tooltip="&quot;Памятник Первокласснику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28"/>
            <a:ext cx="621510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5429264"/>
            <a:ext cx="6064274" cy="117156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</a:p>
          <a:p>
            <a:r>
              <a:rPr lang="ru-RU" sz="2400" b="1" dirty="0" smtClean="0"/>
              <a:t>Ростовский зоопарк - крупнейший по территории в России (56 гектаров) и один из самых больших в Европе.</a:t>
            </a:r>
            <a:endParaRPr lang="ru-RU" sz="2400" b="1" dirty="0"/>
          </a:p>
        </p:txBody>
      </p:sp>
      <p:pic>
        <p:nvPicPr>
          <p:cNvPr id="5" name="Рисунок 4" descr="Ростовский зоопарк, Ростов-на-Дону: фото, отзывы - Выходной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28680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5000636"/>
            <a:ext cx="7143800" cy="8048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 городе есть много фабрик и заводов.</a:t>
            </a:r>
          </a:p>
          <a:p>
            <a:r>
              <a:rPr lang="ru-RU" sz="2400" b="1" dirty="0" smtClean="0"/>
              <a:t>Ростовский завод комбайнов «Ростсельмаш» </a:t>
            </a:r>
            <a:endParaRPr lang="ru-RU" sz="2400" b="1" dirty="0"/>
          </a:p>
        </p:txBody>
      </p:sp>
      <p:pic>
        <p:nvPicPr>
          <p:cNvPr id="5" name="Рисунок 4" descr="Продам комбайн зерноуборочный РОСТСЕЛЬМАШ Дон-1500Б из Украины, купить, продажа, цена, LF2365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Завод по производству боевых вертолётов.</a:t>
            </a:r>
            <a:endParaRPr lang="ru-RU" sz="2400" b="1" dirty="0"/>
          </a:p>
        </p:txBody>
      </p:sp>
      <p:pic>
        <p:nvPicPr>
          <p:cNvPr id="5" name="Рисунок 4" descr="Франция заказала дополнительную партию вертолетов NH-90"/>
          <p:cNvPicPr>
            <a:picLocks noGrp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8429652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156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Слайд</vt:lpstr>
      <vt:lpstr>Путешествие по городам России Ростов-на-Дону</vt:lpstr>
      <vt:lpstr>Слайд 2</vt:lpstr>
      <vt:lpstr>Герб Ростова-на-Дону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6</cp:revision>
  <dcterms:created xsi:type="dcterms:W3CDTF">2015-04-29T22:30:32Z</dcterms:created>
  <dcterms:modified xsi:type="dcterms:W3CDTF">2015-11-14T18:47:06Z</dcterms:modified>
</cp:coreProperties>
</file>